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4"/>
  </p:sldMasterIdLst>
  <p:notesMasterIdLst>
    <p:notesMasterId r:id="rId49"/>
  </p:notesMasterIdLst>
  <p:handoutMasterIdLst>
    <p:handoutMasterId r:id="rId50"/>
  </p:handoutMasterIdLst>
  <p:sldIdLst>
    <p:sldId id="482" r:id="rId5"/>
    <p:sldId id="257" r:id="rId6"/>
    <p:sldId id="519" r:id="rId7"/>
    <p:sldId id="558" r:id="rId8"/>
    <p:sldId id="510" r:id="rId9"/>
    <p:sldId id="520" r:id="rId10"/>
    <p:sldId id="535" r:id="rId11"/>
    <p:sldId id="530" r:id="rId12"/>
    <p:sldId id="526" r:id="rId13"/>
    <p:sldId id="556" r:id="rId14"/>
    <p:sldId id="527" r:id="rId15"/>
    <p:sldId id="534" r:id="rId16"/>
    <p:sldId id="536" r:id="rId17"/>
    <p:sldId id="544" r:id="rId18"/>
    <p:sldId id="547" r:id="rId19"/>
    <p:sldId id="545" r:id="rId20"/>
    <p:sldId id="557" r:id="rId21"/>
    <p:sldId id="514" r:id="rId22"/>
    <p:sldId id="541" r:id="rId23"/>
    <p:sldId id="537" r:id="rId24"/>
    <p:sldId id="542" r:id="rId25"/>
    <p:sldId id="522" r:id="rId26"/>
    <p:sldId id="549" r:id="rId27"/>
    <p:sldId id="552" r:id="rId28"/>
    <p:sldId id="553" r:id="rId29"/>
    <p:sldId id="554" r:id="rId30"/>
    <p:sldId id="516" r:id="rId31"/>
    <p:sldId id="543" r:id="rId32"/>
    <p:sldId id="517" r:id="rId33"/>
    <p:sldId id="523" r:id="rId34"/>
    <p:sldId id="518" r:id="rId35"/>
    <p:sldId id="276" r:id="rId36"/>
    <p:sldId id="264" r:id="rId37"/>
    <p:sldId id="515" r:id="rId38"/>
    <p:sldId id="531" r:id="rId39"/>
    <p:sldId id="512" r:id="rId40"/>
    <p:sldId id="529" r:id="rId41"/>
    <p:sldId id="548" r:id="rId42"/>
    <p:sldId id="538" r:id="rId43"/>
    <p:sldId id="539" r:id="rId44"/>
    <p:sldId id="261" r:id="rId45"/>
    <p:sldId id="540" r:id="rId46"/>
    <p:sldId id="551" r:id="rId47"/>
    <p:sldId id="546" r:id="rId48"/>
  </p:sldIdLst>
  <p:sldSz cx="9144000" cy="6858000" type="screen4x3"/>
  <p:notesSz cx="6797675" cy="987425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01">
          <p15:clr>
            <a:srgbClr val="A4A3A4"/>
          </p15:clr>
        </p15:guide>
        <p15:guide id="2" orient="horz" pos="436">
          <p15:clr>
            <a:srgbClr val="A4A3A4"/>
          </p15:clr>
        </p15:guide>
        <p15:guide id="3" orient="horz" pos="210">
          <p15:clr>
            <a:srgbClr val="A4A3A4"/>
          </p15:clr>
        </p15:guide>
        <p15:guide id="4" orient="horz" pos="1979">
          <p15:clr>
            <a:srgbClr val="A4A3A4"/>
          </p15:clr>
        </p15:guide>
        <p15:guide id="5" orient="horz" pos="1706">
          <p15:clr>
            <a:srgbClr val="A4A3A4"/>
          </p15:clr>
        </p15:guide>
        <p15:guide id="6" orient="horz" pos="1797">
          <p15:clr>
            <a:srgbClr val="A4A3A4"/>
          </p15:clr>
        </p15:guide>
        <p15:guide id="7" orient="horz" pos="2069">
          <p15:clr>
            <a:srgbClr val="A4A3A4"/>
          </p15:clr>
        </p15:guide>
        <p15:guide id="8" pos="2789">
          <p15:clr>
            <a:srgbClr val="A4A3A4"/>
          </p15:clr>
        </p15:guide>
        <p15:guide id="9" pos="249">
          <p15:clr>
            <a:srgbClr val="A4A3A4"/>
          </p15:clr>
        </p15:guide>
        <p15:guide id="10" pos="5420">
          <p15:clr>
            <a:srgbClr val="A4A3A4"/>
          </p15:clr>
        </p15:guide>
        <p15:guide id="11" pos="2971">
          <p15:clr>
            <a:srgbClr val="A4A3A4"/>
          </p15:clr>
        </p15:guide>
        <p15:guide id="12" pos="1519">
          <p15:clr>
            <a:srgbClr val="A4A3A4"/>
          </p15:clr>
        </p15:guide>
        <p15:guide id="13" pos="340">
          <p15:clr>
            <a:srgbClr val="A4A3A4"/>
          </p15:clr>
        </p15:guide>
        <p15:guide id="14" pos="1655">
          <p15:clr>
            <a:srgbClr val="A4A3A4"/>
          </p15:clr>
        </p15:guide>
        <p15:guide id="1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inzl" initials="ah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99FF"/>
    <a:srgbClr val="89B1EA"/>
    <a:srgbClr val="4AC1F7"/>
    <a:srgbClr val="83C1EA"/>
    <a:srgbClr val="99C555"/>
    <a:srgbClr val="516C26"/>
    <a:srgbClr val="709533"/>
    <a:srgbClr val="98C351"/>
    <a:srgbClr val="B5D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187A6B-0642-431D-9082-D6537C21CB07}" v="139" dt="2021-03-22T12:47:07.0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9" autoAdjust="0"/>
    <p:restoredTop sz="88837" autoAdjust="0"/>
  </p:normalViewPr>
  <p:slideViewPr>
    <p:cSldViewPr>
      <p:cViewPr varScale="1">
        <p:scale>
          <a:sx n="101" d="100"/>
          <a:sy n="101" d="100"/>
        </p:scale>
        <p:origin x="2088" y="108"/>
      </p:cViewPr>
      <p:guideLst>
        <p:guide orient="horz" pos="4201"/>
        <p:guide orient="horz" pos="436"/>
        <p:guide orient="horz" pos="210"/>
        <p:guide orient="horz" pos="1979"/>
        <p:guide orient="horz" pos="1706"/>
        <p:guide orient="horz" pos="1797"/>
        <p:guide orient="horz" pos="2069"/>
        <p:guide pos="2789"/>
        <p:guide pos="249"/>
        <p:guide pos="5420"/>
        <p:guide pos="2971"/>
        <p:guide pos="1519"/>
        <p:guide pos="340"/>
        <p:guide pos="1655"/>
        <p:guide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51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s Wilken" userId="79628605-7771-4591-98c6-76c6d2f33a38" providerId="ADAL" clId="{D755AE34-5685-4D65-B04A-BB53DDDF262E}"/>
    <pc:docChg chg="undo redo custSel addSld delSld modSld sldOrd modMainMaster">
      <pc:chgData name="Nils Wilken" userId="79628605-7771-4591-98c6-76c6d2f33a38" providerId="ADAL" clId="{D755AE34-5685-4D65-B04A-BB53DDDF262E}" dt="2021-02-22T16:04:43.076" v="17490" actId="113"/>
      <pc:docMkLst>
        <pc:docMk/>
      </pc:docMkLst>
      <pc:sldChg chg="modSp mod">
        <pc:chgData name="Nils Wilken" userId="79628605-7771-4591-98c6-76c6d2f33a38" providerId="ADAL" clId="{D755AE34-5685-4D65-B04A-BB53DDDF262E}" dt="2021-02-19T09:26:32.340" v="12082" actId="20577"/>
        <pc:sldMkLst>
          <pc:docMk/>
          <pc:sldMk cId="695693478" sldId="257"/>
        </pc:sldMkLst>
        <pc:spChg chg="mod">
          <ac:chgData name="Nils Wilken" userId="79628605-7771-4591-98c6-76c6d2f33a38" providerId="ADAL" clId="{D755AE34-5685-4D65-B04A-BB53DDDF262E}" dt="2021-02-19T09:26:32.340" v="12082" actId="20577"/>
          <ac:spMkLst>
            <pc:docMk/>
            <pc:sldMk cId="695693478" sldId="257"/>
            <ac:spMk id="3" creationId="{ACB06926-491E-4F93-BD15-4D9C3CEA159F}"/>
          </ac:spMkLst>
        </pc:spChg>
      </pc:sldChg>
      <pc:sldChg chg="modSp mod">
        <pc:chgData name="Nils Wilken" userId="79628605-7771-4591-98c6-76c6d2f33a38" providerId="ADAL" clId="{D755AE34-5685-4D65-B04A-BB53DDDF262E}" dt="2021-02-15T12:38:12.371" v="2100" actId="208"/>
        <pc:sldMkLst>
          <pc:docMk/>
          <pc:sldMk cId="1783974613" sldId="259"/>
        </pc:sldMkLst>
        <pc:spChg chg="mod">
          <ac:chgData name="Nils Wilken" userId="79628605-7771-4591-98c6-76c6d2f33a38" providerId="ADAL" clId="{D755AE34-5685-4D65-B04A-BB53DDDF262E}" dt="2021-02-15T12:38:12.371" v="2100" actId="208"/>
          <ac:spMkLst>
            <pc:docMk/>
            <pc:sldMk cId="1783974613" sldId="259"/>
            <ac:spMk id="7" creationId="{3A183A0C-F7FA-4A05-AE21-B0616A9195B8}"/>
          </ac:spMkLst>
        </pc:spChg>
        <pc:spChg chg="mod">
          <ac:chgData name="Nils Wilken" userId="79628605-7771-4591-98c6-76c6d2f33a38" providerId="ADAL" clId="{D755AE34-5685-4D65-B04A-BB53DDDF262E}" dt="2021-02-15T12:37:57.385" v="2097" actId="13822"/>
          <ac:spMkLst>
            <pc:docMk/>
            <pc:sldMk cId="1783974613" sldId="259"/>
            <ac:spMk id="10" creationId="{F4499559-D2A3-4123-8430-3789A6788879}"/>
          </ac:spMkLst>
        </pc:spChg>
        <pc:spChg chg="mod">
          <ac:chgData name="Nils Wilken" userId="79628605-7771-4591-98c6-76c6d2f33a38" providerId="ADAL" clId="{D755AE34-5685-4D65-B04A-BB53DDDF262E}" dt="2021-02-15T12:38:09.374" v="2099" actId="208"/>
          <ac:spMkLst>
            <pc:docMk/>
            <pc:sldMk cId="1783974613" sldId="259"/>
            <ac:spMk id="12" creationId="{D8FD409C-90CE-48BD-B007-51E01881BF04}"/>
          </ac:spMkLst>
        </pc:spChg>
        <pc:spChg chg="mod">
          <ac:chgData name="Nils Wilken" userId="79628605-7771-4591-98c6-76c6d2f33a38" providerId="ADAL" clId="{D755AE34-5685-4D65-B04A-BB53DDDF262E}" dt="2021-02-15T12:38:05.303" v="2098" actId="208"/>
          <ac:spMkLst>
            <pc:docMk/>
            <pc:sldMk cId="1783974613" sldId="259"/>
            <ac:spMk id="13" creationId="{072B39BE-CD41-4DF8-A979-ED000E4F41FC}"/>
          </ac:spMkLst>
        </pc:spChg>
      </pc:sldChg>
      <pc:sldChg chg="add">
        <pc:chgData name="Nils Wilken" userId="79628605-7771-4591-98c6-76c6d2f33a38" providerId="ADAL" clId="{D755AE34-5685-4D65-B04A-BB53DDDF262E}" dt="2021-02-17T16:04:53.074" v="4348"/>
        <pc:sldMkLst>
          <pc:docMk/>
          <pc:sldMk cId="1883668505" sldId="261"/>
        </pc:sldMkLst>
      </pc:sldChg>
      <pc:sldChg chg="del">
        <pc:chgData name="Nils Wilken" userId="79628605-7771-4591-98c6-76c6d2f33a38" providerId="ADAL" clId="{D755AE34-5685-4D65-B04A-BB53DDDF262E}" dt="2021-02-15T11:58:05.611" v="65" actId="47"/>
        <pc:sldMkLst>
          <pc:docMk/>
          <pc:sldMk cId="3896741877" sldId="261"/>
        </pc:sldMkLst>
      </pc:sldChg>
      <pc:sldChg chg="modSp mod">
        <pc:chgData name="Nils Wilken" userId="79628605-7771-4591-98c6-76c6d2f33a38" providerId="ADAL" clId="{D755AE34-5685-4D65-B04A-BB53DDDF262E}" dt="2021-02-19T17:21:04.256" v="16212"/>
        <pc:sldMkLst>
          <pc:docMk/>
          <pc:sldMk cId="804032271" sldId="264"/>
        </pc:sldMkLst>
        <pc:spChg chg="mod">
          <ac:chgData name="Nils Wilken" userId="79628605-7771-4591-98c6-76c6d2f33a38" providerId="ADAL" clId="{D755AE34-5685-4D65-B04A-BB53DDDF262E}" dt="2021-02-19T17:21:04.256" v="16212"/>
          <ac:spMkLst>
            <pc:docMk/>
            <pc:sldMk cId="804032271" sldId="264"/>
            <ac:spMk id="3" creationId="{B6705CB9-55B7-46E9-87FA-79EAC50B7984}"/>
          </ac:spMkLst>
        </pc:spChg>
      </pc:sldChg>
      <pc:sldChg chg="del">
        <pc:chgData name="Nils Wilken" userId="79628605-7771-4591-98c6-76c6d2f33a38" providerId="ADAL" clId="{D755AE34-5685-4D65-B04A-BB53DDDF262E}" dt="2021-02-15T12:00:53.079" v="213" actId="47"/>
        <pc:sldMkLst>
          <pc:docMk/>
          <pc:sldMk cId="629482847" sldId="265"/>
        </pc:sldMkLst>
      </pc:sldChg>
      <pc:sldChg chg="del">
        <pc:chgData name="Nils Wilken" userId="79628605-7771-4591-98c6-76c6d2f33a38" providerId="ADAL" clId="{D755AE34-5685-4D65-B04A-BB53DDDF262E}" dt="2021-02-15T11:56:30.635" v="64" actId="47"/>
        <pc:sldMkLst>
          <pc:docMk/>
          <pc:sldMk cId="1392958917" sldId="280"/>
        </pc:sldMkLst>
      </pc:sldChg>
      <pc:sldChg chg="del">
        <pc:chgData name="Nils Wilken" userId="79628605-7771-4591-98c6-76c6d2f33a38" providerId="ADAL" clId="{D755AE34-5685-4D65-B04A-BB53DDDF262E}" dt="2021-02-15T11:56:30.635" v="64" actId="47"/>
        <pc:sldMkLst>
          <pc:docMk/>
          <pc:sldMk cId="524168180" sldId="281"/>
        </pc:sldMkLst>
      </pc:sldChg>
      <pc:sldChg chg="modSp mod ord">
        <pc:chgData name="Nils Wilken" userId="79628605-7771-4591-98c6-76c6d2f33a38" providerId="ADAL" clId="{D755AE34-5685-4D65-B04A-BB53DDDF262E}" dt="2021-02-19T15:54:48.010" v="15162" actId="20577"/>
        <pc:sldMkLst>
          <pc:docMk/>
          <pc:sldMk cId="642148809" sldId="286"/>
        </pc:sldMkLst>
        <pc:spChg chg="mod">
          <ac:chgData name="Nils Wilken" userId="79628605-7771-4591-98c6-76c6d2f33a38" providerId="ADAL" clId="{D755AE34-5685-4D65-B04A-BB53DDDF262E}" dt="2021-02-15T12:00:15.038" v="211" actId="20577"/>
          <ac:spMkLst>
            <pc:docMk/>
            <pc:sldMk cId="642148809" sldId="286"/>
            <ac:spMk id="2" creationId="{73E4087B-B349-41EF-B8D8-70D0ADC0E65D}"/>
          </ac:spMkLst>
        </pc:spChg>
        <pc:spChg chg="mod">
          <ac:chgData name="Nils Wilken" userId="79628605-7771-4591-98c6-76c6d2f33a38" providerId="ADAL" clId="{D755AE34-5685-4D65-B04A-BB53DDDF262E}" dt="2021-02-19T15:54:48.010" v="15162" actId="20577"/>
          <ac:spMkLst>
            <pc:docMk/>
            <pc:sldMk cId="642148809" sldId="286"/>
            <ac:spMk id="3" creationId="{55E5AFB0-273E-4493-B601-453A62B43D80}"/>
          </ac:spMkLst>
        </pc:spChg>
      </pc:sldChg>
      <pc:sldChg chg="del">
        <pc:chgData name="Nils Wilken" userId="79628605-7771-4591-98c6-76c6d2f33a38" providerId="ADAL" clId="{D755AE34-5685-4D65-B04A-BB53DDDF262E}" dt="2021-02-15T11:56:30.635" v="64" actId="47"/>
        <pc:sldMkLst>
          <pc:docMk/>
          <pc:sldMk cId="1847927054" sldId="289"/>
        </pc:sldMkLst>
      </pc:sldChg>
      <pc:sldChg chg="modSp mod">
        <pc:chgData name="Nils Wilken" userId="79628605-7771-4591-98c6-76c6d2f33a38" providerId="ADAL" clId="{D755AE34-5685-4D65-B04A-BB53DDDF262E}" dt="2021-02-21T16:47:43.059" v="16251" actId="20577"/>
        <pc:sldMkLst>
          <pc:docMk/>
          <pc:sldMk cId="4289201197" sldId="482"/>
        </pc:sldMkLst>
        <pc:spChg chg="mod">
          <ac:chgData name="Nils Wilken" userId="79628605-7771-4591-98c6-76c6d2f33a38" providerId="ADAL" clId="{D755AE34-5685-4D65-B04A-BB53DDDF262E}" dt="2021-02-21T16:47:43.059" v="16251" actId="20577"/>
          <ac:spMkLst>
            <pc:docMk/>
            <pc:sldMk cId="4289201197" sldId="482"/>
            <ac:spMk id="6146" creationId="{00000000-0000-0000-0000-000000000000}"/>
          </ac:spMkLst>
        </pc:spChg>
      </pc:sldChg>
      <pc:sldChg chg="del">
        <pc:chgData name="Nils Wilken" userId="79628605-7771-4591-98c6-76c6d2f33a38" providerId="ADAL" clId="{D755AE34-5685-4D65-B04A-BB53DDDF262E}" dt="2021-02-15T12:00:53.079" v="213" actId="47"/>
        <pc:sldMkLst>
          <pc:docMk/>
          <pc:sldMk cId="574984341" sldId="483"/>
        </pc:sldMkLst>
      </pc:sldChg>
      <pc:sldChg chg="del">
        <pc:chgData name="Nils Wilken" userId="79628605-7771-4591-98c6-76c6d2f33a38" providerId="ADAL" clId="{D755AE34-5685-4D65-B04A-BB53DDDF262E}" dt="2021-02-15T12:00:53.079" v="213" actId="47"/>
        <pc:sldMkLst>
          <pc:docMk/>
          <pc:sldMk cId="1451380732" sldId="484"/>
        </pc:sldMkLst>
      </pc:sldChg>
      <pc:sldChg chg="del">
        <pc:chgData name="Nils Wilken" userId="79628605-7771-4591-98c6-76c6d2f33a38" providerId="ADAL" clId="{D755AE34-5685-4D65-B04A-BB53DDDF262E}" dt="2021-02-15T12:00:53.079" v="213" actId="47"/>
        <pc:sldMkLst>
          <pc:docMk/>
          <pc:sldMk cId="302385232" sldId="491"/>
        </pc:sldMkLst>
      </pc:sldChg>
      <pc:sldChg chg="del">
        <pc:chgData name="Nils Wilken" userId="79628605-7771-4591-98c6-76c6d2f33a38" providerId="ADAL" clId="{D755AE34-5685-4D65-B04A-BB53DDDF262E}" dt="2021-02-15T12:00:53.079" v="213" actId="47"/>
        <pc:sldMkLst>
          <pc:docMk/>
          <pc:sldMk cId="3417753433" sldId="492"/>
        </pc:sldMkLst>
      </pc:sldChg>
      <pc:sldChg chg="del">
        <pc:chgData name="Nils Wilken" userId="79628605-7771-4591-98c6-76c6d2f33a38" providerId="ADAL" clId="{D755AE34-5685-4D65-B04A-BB53DDDF262E}" dt="2021-02-15T11:56:30.635" v="64" actId="47"/>
        <pc:sldMkLst>
          <pc:docMk/>
          <pc:sldMk cId="3039356800" sldId="493"/>
        </pc:sldMkLst>
      </pc:sldChg>
      <pc:sldChg chg="addSp delSp modSp mod modAnim">
        <pc:chgData name="Nils Wilken" userId="79628605-7771-4591-98c6-76c6d2f33a38" providerId="ADAL" clId="{D755AE34-5685-4D65-B04A-BB53DDDF262E}" dt="2021-02-19T17:30:15.488" v="16229" actId="20577"/>
        <pc:sldMkLst>
          <pc:docMk/>
          <pc:sldMk cId="2718321502" sldId="494"/>
        </pc:sldMkLst>
        <pc:spChg chg="mod">
          <ac:chgData name="Nils Wilken" userId="79628605-7771-4591-98c6-76c6d2f33a38" providerId="ADAL" clId="{D755AE34-5685-4D65-B04A-BB53DDDF262E}" dt="2021-02-19T17:30:15.488" v="16229" actId="20577"/>
          <ac:spMkLst>
            <pc:docMk/>
            <pc:sldMk cId="2718321502" sldId="494"/>
            <ac:spMk id="3" creationId="{D0CC3658-6197-4D11-856B-F932391A2D86}"/>
          </ac:spMkLst>
        </pc:spChg>
        <pc:graphicFrameChg chg="add del mod">
          <ac:chgData name="Nils Wilken" userId="79628605-7771-4591-98c6-76c6d2f33a38" providerId="ADAL" clId="{D755AE34-5685-4D65-B04A-BB53DDDF262E}" dt="2021-02-15T12:02:12.546" v="482"/>
          <ac:graphicFrameMkLst>
            <pc:docMk/>
            <pc:sldMk cId="2718321502" sldId="494"/>
            <ac:graphicFrameMk id="5" creationId="{40637735-8454-4EE9-8454-8F416A1C9233}"/>
          </ac:graphicFrameMkLst>
        </pc:graphicFrameChg>
      </pc:sldChg>
      <pc:sldChg chg="del">
        <pc:chgData name="Nils Wilken" userId="79628605-7771-4591-98c6-76c6d2f33a38" providerId="ADAL" clId="{D755AE34-5685-4D65-B04A-BB53DDDF262E}" dt="2021-02-15T12:00:24.950" v="212" actId="47"/>
        <pc:sldMkLst>
          <pc:docMk/>
          <pc:sldMk cId="4137825097" sldId="495"/>
        </pc:sldMkLst>
      </pc:sldChg>
      <pc:sldChg chg="del">
        <pc:chgData name="Nils Wilken" userId="79628605-7771-4591-98c6-76c6d2f33a38" providerId="ADAL" clId="{D755AE34-5685-4D65-B04A-BB53DDDF262E}" dt="2021-02-15T12:00:53.079" v="213" actId="47"/>
        <pc:sldMkLst>
          <pc:docMk/>
          <pc:sldMk cId="2664602832" sldId="496"/>
        </pc:sldMkLst>
      </pc:sldChg>
      <pc:sldChg chg="del">
        <pc:chgData name="Nils Wilken" userId="79628605-7771-4591-98c6-76c6d2f33a38" providerId="ADAL" clId="{D755AE34-5685-4D65-B04A-BB53DDDF262E}" dt="2021-02-15T12:00:53.079" v="213" actId="47"/>
        <pc:sldMkLst>
          <pc:docMk/>
          <pc:sldMk cId="2890698032" sldId="497"/>
        </pc:sldMkLst>
      </pc:sldChg>
      <pc:sldChg chg="del">
        <pc:chgData name="Nils Wilken" userId="79628605-7771-4591-98c6-76c6d2f33a38" providerId="ADAL" clId="{D755AE34-5685-4D65-B04A-BB53DDDF262E}" dt="2021-02-15T12:00:24.950" v="212" actId="47"/>
        <pc:sldMkLst>
          <pc:docMk/>
          <pc:sldMk cId="3702045304" sldId="498"/>
        </pc:sldMkLst>
      </pc:sldChg>
      <pc:sldChg chg="del">
        <pc:chgData name="Nils Wilken" userId="79628605-7771-4591-98c6-76c6d2f33a38" providerId="ADAL" clId="{D755AE34-5685-4D65-B04A-BB53DDDF262E}" dt="2021-02-15T12:00:24.950" v="212" actId="47"/>
        <pc:sldMkLst>
          <pc:docMk/>
          <pc:sldMk cId="3096765873" sldId="499"/>
        </pc:sldMkLst>
      </pc:sldChg>
      <pc:sldChg chg="del">
        <pc:chgData name="Nils Wilken" userId="79628605-7771-4591-98c6-76c6d2f33a38" providerId="ADAL" clId="{D755AE34-5685-4D65-B04A-BB53DDDF262E}" dt="2021-02-15T12:00:53.079" v="213" actId="47"/>
        <pc:sldMkLst>
          <pc:docMk/>
          <pc:sldMk cId="2562366036" sldId="500"/>
        </pc:sldMkLst>
      </pc:sldChg>
      <pc:sldChg chg="del">
        <pc:chgData name="Nils Wilken" userId="79628605-7771-4591-98c6-76c6d2f33a38" providerId="ADAL" clId="{D755AE34-5685-4D65-B04A-BB53DDDF262E}" dt="2021-02-15T12:00:53.079" v="213" actId="47"/>
        <pc:sldMkLst>
          <pc:docMk/>
          <pc:sldMk cId="2582336380" sldId="501"/>
        </pc:sldMkLst>
      </pc:sldChg>
      <pc:sldChg chg="del">
        <pc:chgData name="Nils Wilken" userId="79628605-7771-4591-98c6-76c6d2f33a38" providerId="ADAL" clId="{D755AE34-5685-4D65-B04A-BB53DDDF262E}" dt="2021-02-15T12:00:53.079" v="213" actId="47"/>
        <pc:sldMkLst>
          <pc:docMk/>
          <pc:sldMk cId="104641089" sldId="502"/>
        </pc:sldMkLst>
      </pc:sldChg>
      <pc:sldChg chg="del">
        <pc:chgData name="Nils Wilken" userId="79628605-7771-4591-98c6-76c6d2f33a38" providerId="ADAL" clId="{D755AE34-5685-4D65-B04A-BB53DDDF262E}" dt="2021-02-15T12:00:53.079" v="213" actId="47"/>
        <pc:sldMkLst>
          <pc:docMk/>
          <pc:sldMk cId="813645748" sldId="503"/>
        </pc:sldMkLst>
      </pc:sldChg>
      <pc:sldChg chg="del">
        <pc:chgData name="Nils Wilken" userId="79628605-7771-4591-98c6-76c6d2f33a38" providerId="ADAL" clId="{D755AE34-5685-4D65-B04A-BB53DDDF262E}" dt="2021-02-15T12:00:53.079" v="213" actId="47"/>
        <pc:sldMkLst>
          <pc:docMk/>
          <pc:sldMk cId="3050814287" sldId="504"/>
        </pc:sldMkLst>
      </pc:sldChg>
      <pc:sldChg chg="del">
        <pc:chgData name="Nils Wilken" userId="79628605-7771-4591-98c6-76c6d2f33a38" providerId="ADAL" clId="{D755AE34-5685-4D65-B04A-BB53DDDF262E}" dt="2021-02-15T12:00:53.079" v="213" actId="47"/>
        <pc:sldMkLst>
          <pc:docMk/>
          <pc:sldMk cId="2211608259" sldId="505"/>
        </pc:sldMkLst>
      </pc:sldChg>
      <pc:sldChg chg="del">
        <pc:chgData name="Nils Wilken" userId="79628605-7771-4591-98c6-76c6d2f33a38" providerId="ADAL" clId="{D755AE34-5685-4D65-B04A-BB53DDDF262E}" dt="2021-02-15T12:00:53.079" v="213" actId="47"/>
        <pc:sldMkLst>
          <pc:docMk/>
          <pc:sldMk cId="1718303075" sldId="506"/>
        </pc:sldMkLst>
      </pc:sldChg>
      <pc:sldChg chg="del">
        <pc:chgData name="Nils Wilken" userId="79628605-7771-4591-98c6-76c6d2f33a38" providerId="ADAL" clId="{D755AE34-5685-4D65-B04A-BB53DDDF262E}" dt="2021-02-15T12:00:53.079" v="213" actId="47"/>
        <pc:sldMkLst>
          <pc:docMk/>
          <pc:sldMk cId="2753510185" sldId="507"/>
        </pc:sldMkLst>
      </pc:sldChg>
      <pc:sldChg chg="modSp del mod">
        <pc:chgData name="Nils Wilken" userId="79628605-7771-4591-98c6-76c6d2f33a38" providerId="ADAL" clId="{D755AE34-5685-4D65-B04A-BB53DDDF262E}" dt="2021-02-17T14:21:01.867" v="3542" actId="47"/>
        <pc:sldMkLst>
          <pc:docMk/>
          <pc:sldMk cId="1062641247" sldId="508"/>
        </pc:sldMkLst>
        <pc:spChg chg="mod">
          <ac:chgData name="Nils Wilken" userId="79628605-7771-4591-98c6-76c6d2f33a38" providerId="ADAL" clId="{D755AE34-5685-4D65-B04A-BB53DDDF262E}" dt="2021-02-15T11:58:10.253" v="67" actId="20577"/>
          <ac:spMkLst>
            <pc:docMk/>
            <pc:sldMk cId="1062641247" sldId="508"/>
            <ac:spMk id="3" creationId="{6A9847F5-B98B-4B7C-A6E6-D36C98FFFF95}"/>
          </ac:spMkLst>
        </pc:spChg>
      </pc:sldChg>
      <pc:sldChg chg="del">
        <pc:chgData name="Nils Wilken" userId="79628605-7771-4591-98c6-76c6d2f33a38" providerId="ADAL" clId="{D755AE34-5685-4D65-B04A-BB53DDDF262E}" dt="2021-02-15T12:38:45.193" v="2111" actId="47"/>
        <pc:sldMkLst>
          <pc:docMk/>
          <pc:sldMk cId="835464913" sldId="509"/>
        </pc:sldMkLst>
      </pc:sldChg>
      <pc:sldChg chg="addSp modSp new mod">
        <pc:chgData name="Nils Wilken" userId="79628605-7771-4591-98c6-76c6d2f33a38" providerId="ADAL" clId="{D755AE34-5685-4D65-B04A-BB53DDDF262E}" dt="2021-02-22T07:15:10.410" v="17334" actId="20577"/>
        <pc:sldMkLst>
          <pc:docMk/>
          <pc:sldMk cId="2172759859" sldId="510"/>
        </pc:sldMkLst>
        <pc:spChg chg="mod">
          <ac:chgData name="Nils Wilken" userId="79628605-7771-4591-98c6-76c6d2f33a38" providerId="ADAL" clId="{D755AE34-5685-4D65-B04A-BB53DDDF262E}" dt="2021-02-15T12:08:30.245" v="1450" actId="20577"/>
          <ac:spMkLst>
            <pc:docMk/>
            <pc:sldMk cId="2172759859" sldId="510"/>
            <ac:spMk id="2" creationId="{2FA7246C-5791-41C7-920B-F61C327ED79F}"/>
          </ac:spMkLst>
        </pc:spChg>
        <pc:spChg chg="mod">
          <ac:chgData name="Nils Wilken" userId="79628605-7771-4591-98c6-76c6d2f33a38" providerId="ADAL" clId="{D755AE34-5685-4D65-B04A-BB53DDDF262E}" dt="2021-02-22T07:15:10.410" v="17334" actId="20577"/>
          <ac:spMkLst>
            <pc:docMk/>
            <pc:sldMk cId="2172759859" sldId="510"/>
            <ac:spMk id="3" creationId="{C1E7CCAD-BA31-433F-8E30-54C80A9A7CAF}"/>
          </ac:spMkLst>
        </pc:spChg>
        <pc:spChg chg="add mod">
          <ac:chgData name="Nils Wilken" userId="79628605-7771-4591-98c6-76c6d2f33a38" providerId="ADAL" clId="{D755AE34-5685-4D65-B04A-BB53DDDF262E}" dt="2021-02-21T16:48:17.696" v="16281" actId="1036"/>
          <ac:spMkLst>
            <pc:docMk/>
            <pc:sldMk cId="2172759859" sldId="510"/>
            <ac:spMk id="7" creationId="{83F041F7-3012-4E1D-93BB-A3F387FD43B7}"/>
          </ac:spMkLst>
        </pc:spChg>
        <pc:picChg chg="add mod">
          <ac:chgData name="Nils Wilken" userId="79628605-7771-4591-98c6-76c6d2f33a38" providerId="ADAL" clId="{D755AE34-5685-4D65-B04A-BB53DDDF262E}" dt="2021-02-21T16:48:17.696" v="16281" actId="1036"/>
          <ac:picMkLst>
            <pc:docMk/>
            <pc:sldMk cId="2172759859" sldId="510"/>
            <ac:picMk id="6" creationId="{3D54B2B4-7F84-400A-8509-FAEC1D13E1EB}"/>
          </ac:picMkLst>
        </pc:picChg>
      </pc:sldChg>
      <pc:sldChg chg="del">
        <pc:chgData name="Nils Wilken" userId="79628605-7771-4591-98c6-76c6d2f33a38" providerId="ADAL" clId="{D755AE34-5685-4D65-B04A-BB53DDDF262E}" dt="2021-02-15T12:00:53.079" v="213" actId="47"/>
        <pc:sldMkLst>
          <pc:docMk/>
          <pc:sldMk cId="2695135615" sldId="510"/>
        </pc:sldMkLst>
      </pc:sldChg>
      <pc:sldChg chg="modSp new del mod">
        <pc:chgData name="Nils Wilken" userId="79628605-7771-4591-98c6-76c6d2f33a38" providerId="ADAL" clId="{D755AE34-5685-4D65-B04A-BB53DDDF262E}" dt="2021-02-18T12:09:29.951" v="7268" actId="47"/>
        <pc:sldMkLst>
          <pc:docMk/>
          <pc:sldMk cId="1228855739" sldId="511"/>
        </pc:sldMkLst>
        <pc:spChg chg="mod">
          <ac:chgData name="Nils Wilken" userId="79628605-7771-4591-98c6-76c6d2f33a38" providerId="ADAL" clId="{D755AE34-5685-4D65-B04A-BB53DDDF262E}" dt="2021-02-18T11:44:35.085" v="7062" actId="20577"/>
          <ac:spMkLst>
            <pc:docMk/>
            <pc:sldMk cId="1228855739" sldId="511"/>
            <ac:spMk id="2" creationId="{09FEEA87-611F-490B-AF28-621189C1DBDA}"/>
          </ac:spMkLst>
        </pc:spChg>
        <pc:spChg chg="mod">
          <ac:chgData name="Nils Wilken" userId="79628605-7771-4591-98c6-76c6d2f33a38" providerId="ADAL" clId="{D755AE34-5685-4D65-B04A-BB53DDDF262E}" dt="2021-02-18T11:44:29.177" v="7048" actId="20577"/>
          <ac:spMkLst>
            <pc:docMk/>
            <pc:sldMk cId="1228855739" sldId="511"/>
            <ac:spMk id="3" creationId="{CE37949A-9012-480F-BB88-C2965F174547}"/>
          </ac:spMkLst>
        </pc:spChg>
      </pc:sldChg>
      <pc:sldChg chg="del">
        <pc:chgData name="Nils Wilken" userId="79628605-7771-4591-98c6-76c6d2f33a38" providerId="ADAL" clId="{D755AE34-5685-4D65-B04A-BB53DDDF262E}" dt="2021-02-15T12:00:53.079" v="213" actId="47"/>
        <pc:sldMkLst>
          <pc:docMk/>
          <pc:sldMk cId="1991024417" sldId="511"/>
        </pc:sldMkLst>
      </pc:sldChg>
      <pc:sldChg chg="del">
        <pc:chgData name="Nils Wilken" userId="79628605-7771-4591-98c6-76c6d2f33a38" providerId="ADAL" clId="{D755AE34-5685-4D65-B04A-BB53DDDF262E}" dt="2021-02-15T12:00:53.079" v="213" actId="47"/>
        <pc:sldMkLst>
          <pc:docMk/>
          <pc:sldMk cId="1226402289" sldId="512"/>
        </pc:sldMkLst>
      </pc:sldChg>
      <pc:sldChg chg="modSp new mod ord">
        <pc:chgData name="Nils Wilken" userId="79628605-7771-4591-98c6-76c6d2f33a38" providerId="ADAL" clId="{D755AE34-5685-4D65-B04A-BB53DDDF262E}" dt="2021-02-22T07:18:26.250" v="17446" actId="20577"/>
        <pc:sldMkLst>
          <pc:docMk/>
          <pc:sldMk cId="3275907733" sldId="512"/>
        </pc:sldMkLst>
        <pc:spChg chg="mod">
          <ac:chgData name="Nils Wilken" userId="79628605-7771-4591-98c6-76c6d2f33a38" providerId="ADAL" clId="{D755AE34-5685-4D65-B04A-BB53DDDF262E}" dt="2021-02-15T12:40:58.719" v="2153" actId="20577"/>
          <ac:spMkLst>
            <pc:docMk/>
            <pc:sldMk cId="3275907733" sldId="512"/>
            <ac:spMk id="2" creationId="{46EB52C6-9456-45FA-8599-B85E8E60840B}"/>
          </ac:spMkLst>
        </pc:spChg>
        <pc:spChg chg="mod">
          <ac:chgData name="Nils Wilken" userId="79628605-7771-4591-98c6-76c6d2f33a38" providerId="ADAL" clId="{D755AE34-5685-4D65-B04A-BB53DDDF262E}" dt="2021-02-22T07:18:26.250" v="17446" actId="20577"/>
          <ac:spMkLst>
            <pc:docMk/>
            <pc:sldMk cId="3275907733" sldId="512"/>
            <ac:spMk id="3" creationId="{1C0D7512-B5C3-4617-A73F-A172AF833150}"/>
          </ac:spMkLst>
        </pc:spChg>
      </pc:sldChg>
      <pc:sldChg chg="del">
        <pc:chgData name="Nils Wilken" userId="79628605-7771-4591-98c6-76c6d2f33a38" providerId="ADAL" clId="{D755AE34-5685-4D65-B04A-BB53DDDF262E}" dt="2021-02-15T12:00:53.079" v="213" actId="47"/>
        <pc:sldMkLst>
          <pc:docMk/>
          <pc:sldMk cId="1908525150" sldId="513"/>
        </pc:sldMkLst>
      </pc:sldChg>
      <pc:sldChg chg="modSp new del mod ord">
        <pc:chgData name="Nils Wilken" userId="79628605-7771-4591-98c6-76c6d2f33a38" providerId="ADAL" clId="{D755AE34-5685-4D65-B04A-BB53DDDF262E}" dt="2021-02-22T07:17:30.675" v="17368" actId="47"/>
        <pc:sldMkLst>
          <pc:docMk/>
          <pc:sldMk cId="4244673044" sldId="513"/>
        </pc:sldMkLst>
        <pc:spChg chg="mod">
          <ac:chgData name="Nils Wilken" userId="79628605-7771-4591-98c6-76c6d2f33a38" providerId="ADAL" clId="{D755AE34-5685-4D65-B04A-BB53DDDF262E}" dt="2021-02-19T16:04:54.994" v="15718" actId="790"/>
          <ac:spMkLst>
            <pc:docMk/>
            <pc:sldMk cId="4244673044" sldId="513"/>
            <ac:spMk id="2" creationId="{4B57EAB4-9F59-4B9F-9AAE-FB69B343E120}"/>
          </ac:spMkLst>
        </pc:spChg>
        <pc:spChg chg="mod">
          <ac:chgData name="Nils Wilken" userId="79628605-7771-4591-98c6-76c6d2f33a38" providerId="ADAL" clId="{D755AE34-5685-4D65-B04A-BB53DDDF262E}" dt="2021-02-22T07:17:15.794" v="17356" actId="21"/>
          <ac:spMkLst>
            <pc:docMk/>
            <pc:sldMk cId="4244673044" sldId="513"/>
            <ac:spMk id="3" creationId="{5CD32C4D-2922-480C-8612-DEC02114C51D}"/>
          </ac:spMkLst>
        </pc:spChg>
      </pc:sldChg>
      <pc:sldChg chg="del">
        <pc:chgData name="Nils Wilken" userId="79628605-7771-4591-98c6-76c6d2f33a38" providerId="ADAL" clId="{D755AE34-5685-4D65-B04A-BB53DDDF262E}" dt="2021-02-15T12:00:53.079" v="213" actId="47"/>
        <pc:sldMkLst>
          <pc:docMk/>
          <pc:sldMk cId="873742809" sldId="514"/>
        </pc:sldMkLst>
      </pc:sldChg>
      <pc:sldChg chg="addSp delSp modSp new mod">
        <pc:chgData name="Nils Wilken" userId="79628605-7771-4591-98c6-76c6d2f33a38" providerId="ADAL" clId="{D755AE34-5685-4D65-B04A-BB53DDDF262E}" dt="2021-02-19T16:05:56.698" v="15722" actId="790"/>
        <pc:sldMkLst>
          <pc:docMk/>
          <pc:sldMk cId="3607221615" sldId="514"/>
        </pc:sldMkLst>
        <pc:spChg chg="mod">
          <ac:chgData name="Nils Wilken" userId="79628605-7771-4591-98c6-76c6d2f33a38" providerId="ADAL" clId="{D755AE34-5685-4D65-B04A-BB53DDDF262E}" dt="2021-02-19T16:05:56.698" v="15722" actId="790"/>
          <ac:spMkLst>
            <pc:docMk/>
            <pc:sldMk cId="3607221615" sldId="514"/>
            <ac:spMk id="2" creationId="{A2FEB7F2-FE1E-496D-A3E0-4C30563086AA}"/>
          </ac:spMkLst>
        </pc:spChg>
        <pc:spChg chg="del">
          <ac:chgData name="Nils Wilken" userId="79628605-7771-4591-98c6-76c6d2f33a38" providerId="ADAL" clId="{D755AE34-5685-4D65-B04A-BB53DDDF262E}" dt="2021-02-18T15:07:46.615" v="8306" actId="931"/>
          <ac:spMkLst>
            <pc:docMk/>
            <pc:sldMk cId="3607221615" sldId="514"/>
            <ac:spMk id="3" creationId="{D4B16D07-D6F4-487D-AE1F-FFF8F639BBE8}"/>
          </ac:spMkLst>
        </pc:spChg>
        <pc:picChg chg="add mod">
          <ac:chgData name="Nils Wilken" userId="79628605-7771-4591-98c6-76c6d2f33a38" providerId="ADAL" clId="{D755AE34-5685-4D65-B04A-BB53DDDF262E}" dt="2021-02-18T15:07:47.603" v="8308" actId="962"/>
          <ac:picMkLst>
            <pc:docMk/>
            <pc:sldMk cId="3607221615" sldId="514"/>
            <ac:picMk id="6" creationId="{307ABBCB-FA58-4D5F-B61B-E990E01CBF5D}"/>
          </ac:picMkLst>
        </pc:picChg>
      </pc:sldChg>
      <pc:sldChg chg="addSp delSp modSp new mod modAnim">
        <pc:chgData name="Nils Wilken" userId="79628605-7771-4591-98c6-76c6d2f33a38" providerId="ADAL" clId="{D755AE34-5685-4D65-B04A-BB53DDDF262E}" dt="2021-02-19T16:15:43.508" v="15809"/>
        <pc:sldMkLst>
          <pc:docMk/>
          <pc:sldMk cId="1846460352" sldId="515"/>
        </pc:sldMkLst>
        <pc:spChg chg="mod">
          <ac:chgData name="Nils Wilken" userId="79628605-7771-4591-98c6-76c6d2f33a38" providerId="ADAL" clId="{D755AE34-5685-4D65-B04A-BB53DDDF262E}" dt="2021-02-19T16:06:34.307" v="15730" actId="790"/>
          <ac:spMkLst>
            <pc:docMk/>
            <pc:sldMk cId="1846460352" sldId="515"/>
            <ac:spMk id="2" creationId="{4CB5AB91-B697-4010-8C85-4C1A85BA6420}"/>
          </ac:spMkLst>
        </pc:spChg>
        <pc:spChg chg="mod">
          <ac:chgData name="Nils Wilken" userId="79628605-7771-4591-98c6-76c6d2f33a38" providerId="ADAL" clId="{D755AE34-5685-4D65-B04A-BB53DDDF262E}" dt="2021-02-19T10:30:28.844" v="12493" actId="790"/>
          <ac:spMkLst>
            <pc:docMk/>
            <pc:sldMk cId="1846460352" sldId="515"/>
            <ac:spMk id="3" creationId="{EBAF33D7-98A0-440D-BAD6-A569ABF3ACB8}"/>
          </ac:spMkLst>
        </pc:spChg>
        <pc:spChg chg="add mod">
          <ac:chgData name="Nils Wilken" userId="79628605-7771-4591-98c6-76c6d2f33a38" providerId="ADAL" clId="{D755AE34-5685-4D65-B04A-BB53DDDF262E}" dt="2021-02-19T10:26:45.188" v="12358" actId="20577"/>
          <ac:spMkLst>
            <pc:docMk/>
            <pc:sldMk cId="1846460352" sldId="515"/>
            <ac:spMk id="5" creationId="{C1FD4222-E44E-49D1-BD16-6CFCCB83E0A7}"/>
          </ac:spMkLst>
        </pc:spChg>
        <pc:spChg chg="add mod">
          <ac:chgData name="Nils Wilken" userId="79628605-7771-4591-98c6-76c6d2f33a38" providerId="ADAL" clId="{D755AE34-5685-4D65-B04A-BB53DDDF262E}" dt="2021-02-19T10:26:21.013" v="12343" actId="20577"/>
          <ac:spMkLst>
            <pc:docMk/>
            <pc:sldMk cId="1846460352" sldId="515"/>
            <ac:spMk id="6" creationId="{5B928F95-6652-4FD1-9E84-38FB8631D952}"/>
          </ac:spMkLst>
        </pc:spChg>
        <pc:spChg chg="add mod">
          <ac:chgData name="Nils Wilken" userId="79628605-7771-4591-98c6-76c6d2f33a38" providerId="ADAL" clId="{D755AE34-5685-4D65-B04A-BB53DDDF262E}" dt="2021-02-19T10:26:26.989" v="12346" actId="20577"/>
          <ac:spMkLst>
            <pc:docMk/>
            <pc:sldMk cId="1846460352" sldId="515"/>
            <ac:spMk id="7" creationId="{0824A2D0-A25D-4BFF-9004-C1163A2EA6D7}"/>
          </ac:spMkLst>
        </pc:spChg>
        <pc:spChg chg="add mod">
          <ac:chgData name="Nils Wilken" userId="79628605-7771-4591-98c6-76c6d2f33a38" providerId="ADAL" clId="{D755AE34-5685-4D65-B04A-BB53DDDF262E}" dt="2021-02-19T10:26:31.269" v="12347" actId="20577"/>
          <ac:spMkLst>
            <pc:docMk/>
            <pc:sldMk cId="1846460352" sldId="515"/>
            <ac:spMk id="11" creationId="{8CC3483C-9258-4E89-9FB8-99FE3179DDE4}"/>
          </ac:spMkLst>
        </pc:spChg>
        <pc:spChg chg="add mod">
          <ac:chgData name="Nils Wilken" userId="79628605-7771-4591-98c6-76c6d2f33a38" providerId="ADAL" clId="{D755AE34-5685-4D65-B04A-BB53DDDF262E}" dt="2021-02-19T10:26:25.221" v="12345" actId="20577"/>
          <ac:spMkLst>
            <pc:docMk/>
            <pc:sldMk cId="1846460352" sldId="515"/>
            <ac:spMk id="16" creationId="{B248CC2B-DE2B-474B-9D97-28CAD5637D92}"/>
          </ac:spMkLst>
        </pc:spChg>
        <pc:spChg chg="add del mod">
          <ac:chgData name="Nils Wilken" userId="79628605-7771-4591-98c6-76c6d2f33a38" providerId="ADAL" clId="{D755AE34-5685-4D65-B04A-BB53DDDF262E}" dt="2021-02-19T10:25:49.375" v="12333"/>
          <ac:spMkLst>
            <pc:docMk/>
            <pc:sldMk cId="1846460352" sldId="515"/>
            <ac:spMk id="21" creationId="{D9958966-2C68-492F-AD89-8E01F0941D9D}"/>
          </ac:spMkLst>
        </pc:spChg>
        <pc:cxnChg chg="add mod">
          <ac:chgData name="Nils Wilken" userId="79628605-7771-4591-98c6-76c6d2f33a38" providerId="ADAL" clId="{D755AE34-5685-4D65-B04A-BB53DDDF262E}" dt="2021-02-19T10:26:14.170" v="12341" actId="14100"/>
          <ac:cxnSpMkLst>
            <pc:docMk/>
            <pc:sldMk cId="1846460352" sldId="515"/>
            <ac:cxnSpMk id="8" creationId="{4943AF53-5F76-4270-8756-FAA63E3D0CA5}"/>
          </ac:cxnSpMkLst>
        </pc:cxnChg>
        <pc:cxnChg chg="add mod">
          <ac:chgData name="Nils Wilken" userId="79628605-7771-4591-98c6-76c6d2f33a38" providerId="ADAL" clId="{D755AE34-5685-4D65-B04A-BB53DDDF262E}" dt="2021-02-19T10:26:17.551" v="12342" actId="14100"/>
          <ac:cxnSpMkLst>
            <pc:docMk/>
            <pc:sldMk cId="1846460352" sldId="515"/>
            <ac:cxnSpMk id="9" creationId="{ED1A5B5F-3147-4CAF-A5E6-5783FED2C6E2}"/>
          </ac:cxnSpMkLst>
        </pc:cxnChg>
        <pc:cxnChg chg="add del mod">
          <ac:chgData name="Nils Wilken" userId="79628605-7771-4591-98c6-76c6d2f33a38" providerId="ADAL" clId="{D755AE34-5685-4D65-B04A-BB53DDDF262E}" dt="2021-02-19T10:19:45.237" v="12311" actId="478"/>
          <ac:cxnSpMkLst>
            <pc:docMk/>
            <pc:sldMk cId="1846460352" sldId="515"/>
            <ac:cxnSpMk id="10" creationId="{363613EB-EDF8-4164-A5E7-4AD29AFE9EDF}"/>
          </ac:cxnSpMkLst>
        </pc:cxnChg>
        <pc:cxnChg chg="add mod">
          <ac:chgData name="Nils Wilken" userId="79628605-7771-4591-98c6-76c6d2f33a38" providerId="ADAL" clId="{D755AE34-5685-4D65-B04A-BB53DDDF262E}" dt="2021-02-19T10:26:04.278" v="12337" actId="14100"/>
          <ac:cxnSpMkLst>
            <pc:docMk/>
            <pc:sldMk cId="1846460352" sldId="515"/>
            <ac:cxnSpMk id="22" creationId="{F90EE1BE-B114-437E-894B-562C9D676EE0}"/>
          </ac:cxnSpMkLst>
        </pc:cxnChg>
        <pc:cxnChg chg="add mod">
          <ac:chgData name="Nils Wilken" userId="79628605-7771-4591-98c6-76c6d2f33a38" providerId="ADAL" clId="{D755AE34-5685-4D65-B04A-BB53DDDF262E}" dt="2021-02-19T10:26:10.310" v="12340" actId="14100"/>
          <ac:cxnSpMkLst>
            <pc:docMk/>
            <pc:sldMk cId="1846460352" sldId="515"/>
            <ac:cxnSpMk id="26" creationId="{C153FDEB-7EDA-4C44-BA48-61658BD5A2AD}"/>
          </ac:cxnSpMkLst>
        </pc:cxnChg>
      </pc:sldChg>
      <pc:sldChg chg="del">
        <pc:chgData name="Nils Wilken" userId="79628605-7771-4591-98c6-76c6d2f33a38" providerId="ADAL" clId="{D755AE34-5685-4D65-B04A-BB53DDDF262E}" dt="2021-02-15T12:00:24.950" v="212" actId="47"/>
        <pc:sldMkLst>
          <pc:docMk/>
          <pc:sldMk cId="3046230514" sldId="515"/>
        </pc:sldMkLst>
      </pc:sldChg>
      <pc:sldChg chg="del">
        <pc:chgData name="Nils Wilken" userId="79628605-7771-4591-98c6-76c6d2f33a38" providerId="ADAL" clId="{D755AE34-5685-4D65-B04A-BB53DDDF262E}" dt="2021-02-15T12:00:24.950" v="212" actId="47"/>
        <pc:sldMkLst>
          <pc:docMk/>
          <pc:sldMk cId="1508140993" sldId="516"/>
        </pc:sldMkLst>
      </pc:sldChg>
      <pc:sldChg chg="addSp modSp new mod">
        <pc:chgData name="Nils Wilken" userId="79628605-7771-4591-98c6-76c6d2f33a38" providerId="ADAL" clId="{D755AE34-5685-4D65-B04A-BB53DDDF262E}" dt="2021-02-22T07:58:10.008" v="17465" actId="20577"/>
        <pc:sldMkLst>
          <pc:docMk/>
          <pc:sldMk cId="2392743893" sldId="516"/>
        </pc:sldMkLst>
        <pc:spChg chg="mod">
          <ac:chgData name="Nils Wilken" userId="79628605-7771-4591-98c6-76c6d2f33a38" providerId="ADAL" clId="{D755AE34-5685-4D65-B04A-BB53DDDF262E}" dt="2021-02-15T12:41:55.199" v="2220" actId="20577"/>
          <ac:spMkLst>
            <pc:docMk/>
            <pc:sldMk cId="2392743893" sldId="516"/>
            <ac:spMk id="2" creationId="{66F0CC6C-3799-4167-8F9B-3BBC48657C94}"/>
          </ac:spMkLst>
        </pc:spChg>
        <pc:spChg chg="mod">
          <ac:chgData name="Nils Wilken" userId="79628605-7771-4591-98c6-76c6d2f33a38" providerId="ADAL" clId="{D755AE34-5685-4D65-B04A-BB53DDDF262E}" dt="2021-02-22T07:58:10.008" v="17465" actId="20577"/>
          <ac:spMkLst>
            <pc:docMk/>
            <pc:sldMk cId="2392743893" sldId="516"/>
            <ac:spMk id="3" creationId="{BC362D02-7760-4F0C-A94D-C3AC419E5166}"/>
          </ac:spMkLst>
        </pc:spChg>
        <pc:picChg chg="add mod ord">
          <ac:chgData name="Nils Wilken" userId="79628605-7771-4591-98c6-76c6d2f33a38" providerId="ADAL" clId="{D755AE34-5685-4D65-B04A-BB53DDDF262E}" dt="2021-02-18T15:39:07.477" v="9677" actId="14100"/>
          <ac:picMkLst>
            <pc:docMk/>
            <pc:sldMk cId="2392743893" sldId="516"/>
            <ac:picMk id="6" creationId="{3A221FEA-5B7E-4935-B546-C4C4081ACF0F}"/>
          </ac:picMkLst>
        </pc:picChg>
        <pc:picChg chg="add mod">
          <ac:chgData name="Nils Wilken" userId="79628605-7771-4591-98c6-76c6d2f33a38" providerId="ADAL" clId="{D755AE34-5685-4D65-B04A-BB53DDDF262E}" dt="2021-02-18T15:39:15.117" v="9684" actId="1035"/>
          <ac:picMkLst>
            <pc:docMk/>
            <pc:sldMk cId="2392743893" sldId="516"/>
            <ac:picMk id="8" creationId="{C5D90B6E-A4C1-4F71-AF12-E2B0395BA441}"/>
          </ac:picMkLst>
        </pc:picChg>
        <pc:picChg chg="add mod">
          <ac:chgData name="Nils Wilken" userId="79628605-7771-4591-98c6-76c6d2f33a38" providerId="ADAL" clId="{D755AE34-5685-4D65-B04A-BB53DDDF262E}" dt="2021-02-18T15:39:18.717" v="9689" actId="1038"/>
          <ac:picMkLst>
            <pc:docMk/>
            <pc:sldMk cId="2392743893" sldId="516"/>
            <ac:picMk id="10" creationId="{9364C9CC-A8CF-4727-81DA-31622CB1E055}"/>
          </ac:picMkLst>
        </pc:picChg>
      </pc:sldChg>
      <pc:sldChg chg="addSp delSp modSp new mod">
        <pc:chgData name="Nils Wilken" userId="79628605-7771-4591-98c6-76c6d2f33a38" providerId="ADAL" clId="{D755AE34-5685-4D65-B04A-BB53DDDF262E}" dt="2021-02-19T16:07:06.173" v="15734" actId="790"/>
        <pc:sldMkLst>
          <pc:docMk/>
          <pc:sldMk cId="4155273223" sldId="517"/>
        </pc:sldMkLst>
        <pc:spChg chg="mod">
          <ac:chgData name="Nils Wilken" userId="79628605-7771-4591-98c6-76c6d2f33a38" providerId="ADAL" clId="{D755AE34-5685-4D65-B04A-BB53DDDF262E}" dt="2021-02-19T16:07:06.173" v="15734" actId="790"/>
          <ac:spMkLst>
            <pc:docMk/>
            <pc:sldMk cId="4155273223" sldId="517"/>
            <ac:spMk id="2" creationId="{87F44121-7D73-4C2C-A29B-870B5A69A02C}"/>
          </ac:spMkLst>
        </pc:spChg>
        <pc:spChg chg="del">
          <ac:chgData name="Nils Wilken" userId="79628605-7771-4591-98c6-76c6d2f33a38" providerId="ADAL" clId="{D755AE34-5685-4D65-B04A-BB53DDDF262E}" dt="2021-02-18T16:07:16.167" v="10032" actId="931"/>
          <ac:spMkLst>
            <pc:docMk/>
            <pc:sldMk cId="4155273223" sldId="517"/>
            <ac:spMk id="3" creationId="{A69FB0FD-4FC6-4A18-A2D6-B44380A968E3}"/>
          </ac:spMkLst>
        </pc:spChg>
        <pc:picChg chg="add mod">
          <ac:chgData name="Nils Wilken" userId="79628605-7771-4591-98c6-76c6d2f33a38" providerId="ADAL" clId="{D755AE34-5685-4D65-B04A-BB53DDDF262E}" dt="2021-02-18T16:07:37.827" v="10040" actId="1076"/>
          <ac:picMkLst>
            <pc:docMk/>
            <pc:sldMk cId="4155273223" sldId="517"/>
            <ac:picMk id="6" creationId="{290051E0-15AD-4E06-A1CC-9086BBDFD610}"/>
          </ac:picMkLst>
        </pc:picChg>
      </pc:sldChg>
      <pc:sldChg chg="del">
        <pc:chgData name="Nils Wilken" userId="79628605-7771-4591-98c6-76c6d2f33a38" providerId="ADAL" clId="{D755AE34-5685-4D65-B04A-BB53DDDF262E}" dt="2021-02-15T12:00:53.079" v="213" actId="47"/>
        <pc:sldMkLst>
          <pc:docMk/>
          <pc:sldMk cId="1130928500" sldId="518"/>
        </pc:sldMkLst>
      </pc:sldChg>
      <pc:sldChg chg="modSp new mod">
        <pc:chgData name="Nils Wilken" userId="79628605-7771-4591-98c6-76c6d2f33a38" providerId="ADAL" clId="{D755AE34-5685-4D65-B04A-BB53DDDF262E}" dt="2021-02-19T16:07:16.458" v="15736" actId="790"/>
        <pc:sldMkLst>
          <pc:docMk/>
          <pc:sldMk cId="1784526013" sldId="518"/>
        </pc:sldMkLst>
        <pc:spChg chg="mod">
          <ac:chgData name="Nils Wilken" userId="79628605-7771-4591-98c6-76c6d2f33a38" providerId="ADAL" clId="{D755AE34-5685-4D65-B04A-BB53DDDF262E}" dt="2021-02-19T16:07:16.458" v="15736" actId="790"/>
          <ac:spMkLst>
            <pc:docMk/>
            <pc:sldMk cId="1784526013" sldId="518"/>
            <ac:spMk id="2" creationId="{CEF1C36C-D7F4-4290-AE6A-52A7EC5672DE}"/>
          </ac:spMkLst>
        </pc:spChg>
        <pc:spChg chg="mod">
          <ac:chgData name="Nils Wilken" userId="79628605-7771-4591-98c6-76c6d2f33a38" providerId="ADAL" clId="{D755AE34-5685-4D65-B04A-BB53DDDF262E}" dt="2021-02-19T15:54:33.566" v="15161" actId="790"/>
          <ac:spMkLst>
            <pc:docMk/>
            <pc:sldMk cId="1784526013" sldId="518"/>
            <ac:spMk id="3" creationId="{F91E7443-D97C-47D7-AC7F-916DF8E601C8}"/>
          </ac:spMkLst>
        </pc:spChg>
      </pc:sldChg>
      <pc:sldChg chg="modSp new mod">
        <pc:chgData name="Nils Wilken" userId="79628605-7771-4591-98c6-76c6d2f33a38" providerId="ADAL" clId="{D755AE34-5685-4D65-B04A-BB53DDDF262E}" dt="2021-02-15T12:40:24.478" v="2122" actId="20577"/>
        <pc:sldMkLst>
          <pc:docMk/>
          <pc:sldMk cId="154926363" sldId="519"/>
        </pc:sldMkLst>
        <pc:spChg chg="mod">
          <ac:chgData name="Nils Wilken" userId="79628605-7771-4591-98c6-76c6d2f33a38" providerId="ADAL" clId="{D755AE34-5685-4D65-B04A-BB53DDDF262E}" dt="2021-02-15T12:40:24.478" v="2122" actId="20577"/>
          <ac:spMkLst>
            <pc:docMk/>
            <pc:sldMk cId="154926363" sldId="519"/>
            <ac:spMk id="2" creationId="{4586DF7F-1EB6-432E-A031-F06F5C5F7B21}"/>
          </ac:spMkLst>
        </pc:spChg>
      </pc:sldChg>
      <pc:sldChg chg="modSp new mod">
        <pc:chgData name="Nils Wilken" userId="79628605-7771-4591-98c6-76c6d2f33a38" providerId="ADAL" clId="{D755AE34-5685-4D65-B04A-BB53DDDF262E}" dt="2021-02-15T12:40:47.087" v="2151" actId="20577"/>
        <pc:sldMkLst>
          <pc:docMk/>
          <pc:sldMk cId="1709969339" sldId="520"/>
        </pc:sldMkLst>
        <pc:spChg chg="mod">
          <ac:chgData name="Nils Wilken" userId="79628605-7771-4591-98c6-76c6d2f33a38" providerId="ADAL" clId="{D755AE34-5685-4D65-B04A-BB53DDDF262E}" dt="2021-02-15T12:40:47.087" v="2151" actId="20577"/>
          <ac:spMkLst>
            <pc:docMk/>
            <pc:sldMk cId="1709969339" sldId="520"/>
            <ac:spMk id="2" creationId="{145E6D78-72F3-4D05-9036-3333464BA0A2}"/>
          </ac:spMkLst>
        </pc:spChg>
      </pc:sldChg>
      <pc:sldChg chg="modSp new mod">
        <pc:chgData name="Nils Wilken" userId="79628605-7771-4591-98c6-76c6d2f33a38" providerId="ADAL" clId="{D755AE34-5685-4D65-B04A-BB53DDDF262E}" dt="2021-02-15T12:41:17.774" v="2173" actId="20577"/>
        <pc:sldMkLst>
          <pc:docMk/>
          <pc:sldMk cId="3911539858" sldId="521"/>
        </pc:sldMkLst>
        <pc:spChg chg="mod">
          <ac:chgData name="Nils Wilken" userId="79628605-7771-4591-98c6-76c6d2f33a38" providerId="ADAL" clId="{D755AE34-5685-4D65-B04A-BB53DDDF262E}" dt="2021-02-15T12:41:17.774" v="2173" actId="20577"/>
          <ac:spMkLst>
            <pc:docMk/>
            <pc:sldMk cId="3911539858" sldId="521"/>
            <ac:spMk id="2" creationId="{AADC60D3-4A59-4DEB-8B5A-BF17BFA81491}"/>
          </ac:spMkLst>
        </pc:spChg>
      </pc:sldChg>
      <pc:sldChg chg="modSp new mod">
        <pc:chgData name="Nils Wilken" userId="79628605-7771-4591-98c6-76c6d2f33a38" providerId="ADAL" clId="{D755AE34-5685-4D65-B04A-BB53DDDF262E}" dt="2021-02-19T16:06:28.965" v="15729" actId="790"/>
        <pc:sldMkLst>
          <pc:docMk/>
          <pc:sldMk cId="2940581650" sldId="522"/>
        </pc:sldMkLst>
        <pc:spChg chg="mod">
          <ac:chgData name="Nils Wilken" userId="79628605-7771-4591-98c6-76c6d2f33a38" providerId="ADAL" clId="{D755AE34-5685-4D65-B04A-BB53DDDF262E}" dt="2021-02-19T16:06:28.965" v="15729" actId="790"/>
          <ac:spMkLst>
            <pc:docMk/>
            <pc:sldMk cId="2940581650" sldId="522"/>
            <ac:spMk id="2" creationId="{DF76B14B-8BD5-4219-8BAB-CCEA108B9B3C}"/>
          </ac:spMkLst>
        </pc:spChg>
      </pc:sldChg>
      <pc:sldChg chg="new del">
        <pc:chgData name="Nils Wilken" userId="79628605-7771-4591-98c6-76c6d2f33a38" providerId="ADAL" clId="{D755AE34-5685-4D65-B04A-BB53DDDF262E}" dt="2021-02-15T12:41:26" v="2175" actId="47"/>
        <pc:sldMkLst>
          <pc:docMk/>
          <pc:sldMk cId="4012942821" sldId="522"/>
        </pc:sldMkLst>
      </pc:sldChg>
      <pc:sldChg chg="modSp new mod">
        <pc:chgData name="Nils Wilken" userId="79628605-7771-4591-98c6-76c6d2f33a38" providerId="ADAL" clId="{D755AE34-5685-4D65-B04A-BB53DDDF262E}" dt="2021-02-19T16:07:11.572" v="15735" actId="790"/>
        <pc:sldMkLst>
          <pc:docMk/>
          <pc:sldMk cId="2718568786" sldId="523"/>
        </pc:sldMkLst>
        <pc:spChg chg="mod">
          <ac:chgData name="Nils Wilken" userId="79628605-7771-4591-98c6-76c6d2f33a38" providerId="ADAL" clId="{D755AE34-5685-4D65-B04A-BB53DDDF262E}" dt="2021-02-19T16:07:11.572" v="15735" actId="790"/>
          <ac:spMkLst>
            <pc:docMk/>
            <pc:sldMk cId="2718568786" sldId="523"/>
            <ac:spMk id="2" creationId="{E8A79AC2-4B04-4DA4-A96E-05B2B4595FC1}"/>
          </ac:spMkLst>
        </pc:spChg>
      </pc:sldChg>
      <pc:sldChg chg="modSp new mod ord">
        <pc:chgData name="Nils Wilken" userId="79628605-7771-4591-98c6-76c6d2f33a38" providerId="ADAL" clId="{D755AE34-5685-4D65-B04A-BB53DDDF262E}" dt="2021-02-19T16:07:27.503" v="15738" actId="790"/>
        <pc:sldMkLst>
          <pc:docMk/>
          <pc:sldMk cId="2596121933" sldId="524"/>
        </pc:sldMkLst>
        <pc:spChg chg="mod">
          <ac:chgData name="Nils Wilken" userId="79628605-7771-4591-98c6-76c6d2f33a38" providerId="ADAL" clId="{D755AE34-5685-4D65-B04A-BB53DDDF262E}" dt="2021-02-19T16:07:27.503" v="15738" actId="790"/>
          <ac:spMkLst>
            <pc:docMk/>
            <pc:sldMk cId="2596121933" sldId="524"/>
            <ac:spMk id="2" creationId="{53688947-9B62-482C-9301-591CB3B20011}"/>
          </ac:spMkLst>
        </pc:spChg>
      </pc:sldChg>
      <pc:sldChg chg="modSp new mod">
        <pc:chgData name="Nils Wilken" userId="79628605-7771-4591-98c6-76c6d2f33a38" providerId="ADAL" clId="{D755AE34-5685-4D65-B04A-BB53DDDF262E}" dt="2021-02-22T07:16:16.358" v="17340" actId="20577"/>
        <pc:sldMkLst>
          <pc:docMk/>
          <pc:sldMk cId="3876734415" sldId="525"/>
        </pc:sldMkLst>
        <pc:spChg chg="mod">
          <ac:chgData name="Nils Wilken" userId="79628605-7771-4591-98c6-76c6d2f33a38" providerId="ADAL" clId="{D755AE34-5685-4D65-B04A-BB53DDDF262E}" dt="2021-02-16T14:51:33.187" v="2730" actId="20577"/>
          <ac:spMkLst>
            <pc:docMk/>
            <pc:sldMk cId="3876734415" sldId="525"/>
            <ac:spMk id="2" creationId="{25097EFB-5297-4AEF-A1CB-EC4E9C7CEF54}"/>
          </ac:spMkLst>
        </pc:spChg>
        <pc:spChg chg="mod">
          <ac:chgData name="Nils Wilken" userId="79628605-7771-4591-98c6-76c6d2f33a38" providerId="ADAL" clId="{D755AE34-5685-4D65-B04A-BB53DDDF262E}" dt="2021-02-22T07:16:16.358" v="17340" actId="20577"/>
          <ac:spMkLst>
            <pc:docMk/>
            <pc:sldMk cId="3876734415" sldId="525"/>
            <ac:spMk id="3" creationId="{0973B303-DDF9-48EC-90CC-552947AB6E27}"/>
          </ac:spMkLst>
        </pc:spChg>
      </pc:sldChg>
      <pc:sldChg chg="addSp delSp modSp new mod modAnim">
        <pc:chgData name="Nils Wilken" userId="79628605-7771-4591-98c6-76c6d2f33a38" providerId="ADAL" clId="{D755AE34-5685-4D65-B04A-BB53DDDF262E}" dt="2021-02-19T08:38:15.943" v="11447"/>
        <pc:sldMkLst>
          <pc:docMk/>
          <pc:sldMk cId="3539788048" sldId="526"/>
        </pc:sldMkLst>
        <pc:spChg chg="mod">
          <ac:chgData name="Nils Wilken" userId="79628605-7771-4591-98c6-76c6d2f33a38" providerId="ADAL" clId="{D755AE34-5685-4D65-B04A-BB53DDDF262E}" dt="2021-02-18T12:22:55.218" v="7703" actId="20577"/>
          <ac:spMkLst>
            <pc:docMk/>
            <pc:sldMk cId="3539788048" sldId="526"/>
            <ac:spMk id="2" creationId="{45ECCDBD-D9CC-4A87-9C06-F4D6C6D8C7E7}"/>
          </ac:spMkLst>
        </pc:spChg>
        <pc:spChg chg="mod">
          <ac:chgData name="Nils Wilken" userId="79628605-7771-4591-98c6-76c6d2f33a38" providerId="ADAL" clId="{D755AE34-5685-4D65-B04A-BB53DDDF262E}" dt="2021-02-18T12:33:36.580" v="7709" actId="20577"/>
          <ac:spMkLst>
            <pc:docMk/>
            <pc:sldMk cId="3539788048" sldId="526"/>
            <ac:spMk id="3" creationId="{DE99B4DA-C867-442C-A78B-6F1C659C53F1}"/>
          </ac:spMkLst>
        </pc:spChg>
        <pc:spChg chg="add del">
          <ac:chgData name="Nils Wilken" userId="79628605-7771-4591-98c6-76c6d2f33a38" providerId="ADAL" clId="{D755AE34-5685-4D65-B04A-BB53DDDF262E}" dt="2021-02-17T15:47:55.356" v="4139" actId="22"/>
          <ac:spMkLst>
            <pc:docMk/>
            <pc:sldMk cId="3539788048" sldId="526"/>
            <ac:spMk id="6" creationId="{45D08BDA-70A1-4F70-840F-EB9A6ADD760A}"/>
          </ac:spMkLst>
        </pc:spChg>
        <pc:spChg chg="add del">
          <ac:chgData name="Nils Wilken" userId="79628605-7771-4591-98c6-76c6d2f33a38" providerId="ADAL" clId="{D755AE34-5685-4D65-B04A-BB53DDDF262E}" dt="2021-02-17T15:48:30.957" v="4141" actId="478"/>
          <ac:spMkLst>
            <pc:docMk/>
            <pc:sldMk cId="3539788048" sldId="526"/>
            <ac:spMk id="8" creationId="{B249F1B7-44FE-4DE5-9FED-7F00DBB57629}"/>
          </ac:spMkLst>
        </pc:spChg>
        <pc:spChg chg="add del mod">
          <ac:chgData name="Nils Wilken" userId="79628605-7771-4591-98c6-76c6d2f33a38" providerId="ADAL" clId="{D755AE34-5685-4D65-B04A-BB53DDDF262E}" dt="2021-02-17T15:49:00.395" v="4159" actId="478"/>
          <ac:spMkLst>
            <pc:docMk/>
            <pc:sldMk cId="3539788048" sldId="526"/>
            <ac:spMk id="9" creationId="{BADABA78-A4D4-424B-B7DA-082FD21B62C7}"/>
          </ac:spMkLst>
        </pc:spChg>
      </pc:sldChg>
      <pc:sldChg chg="modSp new mod modAnim">
        <pc:chgData name="Nils Wilken" userId="79628605-7771-4591-98c6-76c6d2f33a38" providerId="ADAL" clId="{D755AE34-5685-4D65-B04A-BB53DDDF262E}" dt="2021-02-19T09:09:24.458" v="11944" actId="20577"/>
        <pc:sldMkLst>
          <pc:docMk/>
          <pc:sldMk cId="2695430748" sldId="527"/>
        </pc:sldMkLst>
        <pc:spChg chg="mod">
          <ac:chgData name="Nils Wilken" userId="79628605-7771-4591-98c6-76c6d2f33a38" providerId="ADAL" clId="{D755AE34-5685-4D65-B04A-BB53DDDF262E}" dt="2021-02-19T09:09:24.458" v="11944" actId="20577"/>
          <ac:spMkLst>
            <pc:docMk/>
            <pc:sldMk cId="2695430748" sldId="527"/>
            <ac:spMk id="2" creationId="{437AB4D4-5282-4076-9803-72C230327AC6}"/>
          </ac:spMkLst>
        </pc:spChg>
        <pc:spChg chg="mod">
          <ac:chgData name="Nils Wilken" userId="79628605-7771-4591-98c6-76c6d2f33a38" providerId="ADAL" clId="{D755AE34-5685-4D65-B04A-BB53DDDF262E}" dt="2021-02-19T08:39:18.516" v="11459" actId="20577"/>
          <ac:spMkLst>
            <pc:docMk/>
            <pc:sldMk cId="2695430748" sldId="527"/>
            <ac:spMk id="3" creationId="{10A3F4DC-6213-491B-AC15-6E2F9B4B47EE}"/>
          </ac:spMkLst>
        </pc:spChg>
      </pc:sldChg>
      <pc:sldChg chg="addSp delSp modSp new del mod">
        <pc:chgData name="Nils Wilken" userId="79628605-7771-4591-98c6-76c6d2f33a38" providerId="ADAL" clId="{D755AE34-5685-4D65-B04A-BB53DDDF262E}" dt="2021-02-19T09:55:54.527" v="12308" actId="47"/>
        <pc:sldMkLst>
          <pc:docMk/>
          <pc:sldMk cId="1253964451" sldId="528"/>
        </pc:sldMkLst>
        <pc:spChg chg="del">
          <ac:chgData name="Nils Wilken" userId="79628605-7771-4591-98c6-76c6d2f33a38" providerId="ADAL" clId="{D755AE34-5685-4D65-B04A-BB53DDDF262E}" dt="2021-02-18T19:42:27.329" v="11345" actId="478"/>
          <ac:spMkLst>
            <pc:docMk/>
            <pc:sldMk cId="1253964451" sldId="528"/>
            <ac:spMk id="3" creationId="{72A16F76-8E3D-45AD-8680-664271DDD3E8}"/>
          </ac:spMkLst>
        </pc:spChg>
        <pc:spChg chg="del mod topLvl">
          <ac:chgData name="Nils Wilken" userId="79628605-7771-4591-98c6-76c6d2f33a38" providerId="ADAL" clId="{D755AE34-5685-4D65-B04A-BB53DDDF262E}" dt="2021-02-19T09:55:20.477" v="12300" actId="478"/>
          <ac:spMkLst>
            <pc:docMk/>
            <pc:sldMk cId="1253964451" sldId="528"/>
            <ac:spMk id="6" creationId="{B273E785-E1B9-4808-95B5-18F765A87F69}"/>
          </ac:spMkLst>
        </pc:spChg>
        <pc:spChg chg="del mod topLvl">
          <ac:chgData name="Nils Wilken" userId="79628605-7771-4591-98c6-76c6d2f33a38" providerId="ADAL" clId="{D755AE34-5685-4D65-B04A-BB53DDDF262E}" dt="2021-02-19T09:55:40.713" v="12305" actId="21"/>
          <ac:spMkLst>
            <pc:docMk/>
            <pc:sldMk cId="1253964451" sldId="528"/>
            <ac:spMk id="7" creationId="{948E67AD-F8A5-4B78-B2DE-C0D33539B882}"/>
          </ac:spMkLst>
        </pc:spChg>
        <pc:spChg chg="del mod topLvl">
          <ac:chgData name="Nils Wilken" userId="79628605-7771-4591-98c6-76c6d2f33a38" providerId="ADAL" clId="{D755AE34-5685-4D65-B04A-BB53DDDF262E}" dt="2021-02-19T09:55:40.713" v="12305" actId="21"/>
          <ac:spMkLst>
            <pc:docMk/>
            <pc:sldMk cId="1253964451" sldId="528"/>
            <ac:spMk id="8" creationId="{2C758F15-F5AB-4AFC-8080-BD772E82DD95}"/>
          </ac:spMkLst>
        </pc:spChg>
        <pc:spChg chg="add del mod topLvl">
          <ac:chgData name="Nils Wilken" userId="79628605-7771-4591-98c6-76c6d2f33a38" providerId="ADAL" clId="{D755AE34-5685-4D65-B04A-BB53DDDF262E}" dt="2021-02-19T09:55:40.713" v="12305" actId="21"/>
          <ac:spMkLst>
            <pc:docMk/>
            <pc:sldMk cId="1253964451" sldId="528"/>
            <ac:spMk id="9" creationId="{9D8B72C9-FCE7-4634-9310-704B45605AF3}"/>
          </ac:spMkLst>
        </pc:spChg>
        <pc:spChg chg="add del mod">
          <ac:chgData name="Nils Wilken" userId="79628605-7771-4591-98c6-76c6d2f33a38" providerId="ADAL" clId="{D755AE34-5685-4D65-B04A-BB53DDDF262E}" dt="2021-02-19T09:55:40.713" v="12305" actId="21"/>
          <ac:spMkLst>
            <pc:docMk/>
            <pc:sldMk cId="1253964451" sldId="528"/>
            <ac:spMk id="14" creationId="{1945CF86-04CB-4219-BB97-A451CE2E9C3F}"/>
          </ac:spMkLst>
        </pc:spChg>
        <pc:grpChg chg="add del mod topLvl">
          <ac:chgData name="Nils Wilken" userId="79628605-7771-4591-98c6-76c6d2f33a38" providerId="ADAL" clId="{D755AE34-5685-4D65-B04A-BB53DDDF262E}" dt="2021-02-19T09:54:59.315" v="12294" actId="165"/>
          <ac:grpSpMkLst>
            <pc:docMk/>
            <pc:sldMk cId="1253964451" sldId="528"/>
            <ac:grpSpMk id="5" creationId="{D7E150D0-33E4-4E3C-9CF5-4A7EEF82DC37}"/>
          </ac:grpSpMkLst>
        </pc:grpChg>
        <pc:grpChg chg="add del mod">
          <ac:chgData name="Nils Wilken" userId="79628605-7771-4591-98c6-76c6d2f33a38" providerId="ADAL" clId="{D755AE34-5685-4D65-B04A-BB53DDDF262E}" dt="2021-02-19T09:54:53.388" v="12293" actId="165"/>
          <ac:grpSpMkLst>
            <pc:docMk/>
            <pc:sldMk cId="1253964451" sldId="528"/>
            <ac:grpSpMk id="13" creationId="{3747A301-FB69-46A1-93AA-208E69AC0D53}"/>
          </ac:grpSpMkLst>
        </pc:grpChg>
        <pc:cxnChg chg="add del mod topLvl">
          <ac:chgData name="Nils Wilken" userId="79628605-7771-4591-98c6-76c6d2f33a38" providerId="ADAL" clId="{D755AE34-5685-4D65-B04A-BB53DDDF262E}" dt="2021-02-19T09:55:40.713" v="12305" actId="21"/>
          <ac:cxnSpMkLst>
            <pc:docMk/>
            <pc:sldMk cId="1253964451" sldId="528"/>
            <ac:cxnSpMk id="10" creationId="{00F0C034-C583-473D-A8DE-6AFED25C13B8}"/>
          </ac:cxnSpMkLst>
        </pc:cxnChg>
        <pc:cxnChg chg="add del mod topLvl">
          <ac:chgData name="Nils Wilken" userId="79628605-7771-4591-98c6-76c6d2f33a38" providerId="ADAL" clId="{D755AE34-5685-4D65-B04A-BB53DDDF262E}" dt="2021-02-19T09:55:40.713" v="12305" actId="21"/>
          <ac:cxnSpMkLst>
            <pc:docMk/>
            <pc:sldMk cId="1253964451" sldId="528"/>
            <ac:cxnSpMk id="11" creationId="{5B00408E-F178-4930-9D66-F16929077AC4}"/>
          </ac:cxnSpMkLst>
        </pc:cxnChg>
        <pc:cxnChg chg="add del mod topLvl">
          <ac:chgData name="Nils Wilken" userId="79628605-7771-4591-98c6-76c6d2f33a38" providerId="ADAL" clId="{D755AE34-5685-4D65-B04A-BB53DDDF262E}" dt="2021-02-19T09:55:40.713" v="12305" actId="21"/>
          <ac:cxnSpMkLst>
            <pc:docMk/>
            <pc:sldMk cId="1253964451" sldId="528"/>
            <ac:cxnSpMk id="12" creationId="{2D78D49E-546D-4D31-BC13-150A7EA50590}"/>
          </ac:cxnSpMkLst>
        </pc:cxnChg>
      </pc:sldChg>
      <pc:sldChg chg="new del">
        <pc:chgData name="Nils Wilken" userId="79628605-7771-4591-98c6-76c6d2f33a38" providerId="ADAL" clId="{D755AE34-5685-4D65-B04A-BB53DDDF262E}" dt="2021-02-17T16:04:56.027" v="4349" actId="47"/>
        <pc:sldMkLst>
          <pc:docMk/>
          <pc:sldMk cId="1227772222" sldId="529"/>
        </pc:sldMkLst>
      </pc:sldChg>
      <pc:sldChg chg="addSp delSp modSp new mod">
        <pc:chgData name="Nils Wilken" userId="79628605-7771-4591-98c6-76c6d2f33a38" providerId="ADAL" clId="{D755AE34-5685-4D65-B04A-BB53DDDF262E}" dt="2021-02-17T16:26:47.196" v="4674" actId="693"/>
        <pc:sldMkLst>
          <pc:docMk/>
          <pc:sldMk cId="2083718771" sldId="529"/>
        </pc:sldMkLst>
        <pc:spChg chg="add del">
          <ac:chgData name="Nils Wilken" userId="79628605-7771-4591-98c6-76c6d2f33a38" providerId="ADAL" clId="{D755AE34-5685-4D65-B04A-BB53DDDF262E}" dt="2021-02-17T16:05:33.783" v="4356" actId="478"/>
          <ac:spMkLst>
            <pc:docMk/>
            <pc:sldMk cId="2083718771" sldId="529"/>
            <ac:spMk id="2" creationId="{61215A5B-E0AA-4EEC-B612-4114F33E0842}"/>
          </ac:spMkLst>
        </pc:spChg>
        <pc:spChg chg="add del">
          <ac:chgData name="Nils Wilken" userId="79628605-7771-4591-98c6-76c6d2f33a38" providerId="ADAL" clId="{D755AE34-5685-4D65-B04A-BB53DDDF262E}" dt="2021-02-17T16:05:33.783" v="4356" actId="478"/>
          <ac:spMkLst>
            <pc:docMk/>
            <pc:sldMk cId="2083718771" sldId="529"/>
            <ac:spMk id="3" creationId="{A0DD7E95-4DB9-477A-AE51-BA53197813CD}"/>
          </ac:spMkLst>
        </pc:spChg>
        <pc:spChg chg="add del mod">
          <ac:chgData name="Nils Wilken" userId="79628605-7771-4591-98c6-76c6d2f33a38" providerId="ADAL" clId="{D755AE34-5685-4D65-B04A-BB53DDDF262E}" dt="2021-02-17T16:05:41.106" v="4357" actId="1076"/>
          <ac:spMkLst>
            <pc:docMk/>
            <pc:sldMk cId="2083718771" sldId="529"/>
            <ac:spMk id="10" creationId="{303695A1-6CF1-498C-9116-2184C564CE6B}"/>
          </ac:spMkLst>
        </pc:spChg>
        <pc:spChg chg="add del mod">
          <ac:chgData name="Nils Wilken" userId="79628605-7771-4591-98c6-76c6d2f33a38" providerId="ADAL" clId="{D755AE34-5685-4D65-B04A-BB53DDDF262E}" dt="2021-02-17T16:05:41.106" v="4357" actId="1076"/>
          <ac:spMkLst>
            <pc:docMk/>
            <pc:sldMk cId="2083718771" sldId="529"/>
            <ac:spMk id="11" creationId="{89AFDBC6-F594-481C-BB34-DA373719F66C}"/>
          </ac:spMkLst>
        </pc:spChg>
        <pc:spChg chg="add del mod">
          <ac:chgData name="Nils Wilken" userId="79628605-7771-4591-98c6-76c6d2f33a38" providerId="ADAL" clId="{D755AE34-5685-4D65-B04A-BB53DDDF262E}" dt="2021-02-17T16:05:41.106" v="4357" actId="1076"/>
          <ac:spMkLst>
            <pc:docMk/>
            <pc:sldMk cId="2083718771" sldId="529"/>
            <ac:spMk id="12" creationId="{40200EAB-03D9-4E2E-8104-78A293ED3BFC}"/>
          </ac:spMkLst>
        </pc:spChg>
        <pc:spChg chg="add del mod">
          <ac:chgData name="Nils Wilken" userId="79628605-7771-4591-98c6-76c6d2f33a38" providerId="ADAL" clId="{D755AE34-5685-4D65-B04A-BB53DDDF262E}" dt="2021-02-17T16:05:41.106" v="4357" actId="1076"/>
          <ac:spMkLst>
            <pc:docMk/>
            <pc:sldMk cId="2083718771" sldId="529"/>
            <ac:spMk id="13" creationId="{1A73BB46-69CF-4368-AEC6-6F2089460203}"/>
          </ac:spMkLst>
        </pc:spChg>
        <pc:spChg chg="add del mod">
          <ac:chgData name="Nils Wilken" userId="79628605-7771-4591-98c6-76c6d2f33a38" providerId="ADAL" clId="{D755AE34-5685-4D65-B04A-BB53DDDF262E}" dt="2021-02-17T16:05:41.106" v="4357" actId="1076"/>
          <ac:spMkLst>
            <pc:docMk/>
            <pc:sldMk cId="2083718771" sldId="529"/>
            <ac:spMk id="14" creationId="{1D2F1672-56CB-4FC3-AFB0-1D127796DB7C}"/>
          </ac:spMkLst>
        </pc:spChg>
        <pc:spChg chg="add del mod">
          <ac:chgData name="Nils Wilken" userId="79628605-7771-4591-98c6-76c6d2f33a38" providerId="ADAL" clId="{D755AE34-5685-4D65-B04A-BB53DDDF262E}" dt="2021-02-17T16:05:41.106" v="4357" actId="1076"/>
          <ac:spMkLst>
            <pc:docMk/>
            <pc:sldMk cId="2083718771" sldId="529"/>
            <ac:spMk id="15" creationId="{015D79F3-01C1-4E39-87C1-05D60DD091EB}"/>
          </ac:spMkLst>
        </pc:spChg>
        <pc:spChg chg="add del mod">
          <ac:chgData name="Nils Wilken" userId="79628605-7771-4591-98c6-76c6d2f33a38" providerId="ADAL" clId="{D755AE34-5685-4D65-B04A-BB53DDDF262E}" dt="2021-02-17T16:05:41.106" v="4357" actId="1076"/>
          <ac:spMkLst>
            <pc:docMk/>
            <pc:sldMk cId="2083718771" sldId="529"/>
            <ac:spMk id="16" creationId="{7C2F5537-9B27-45F3-A02B-7224731129E7}"/>
          </ac:spMkLst>
        </pc:spChg>
        <pc:spChg chg="add del mod">
          <ac:chgData name="Nils Wilken" userId="79628605-7771-4591-98c6-76c6d2f33a38" providerId="ADAL" clId="{D755AE34-5685-4D65-B04A-BB53DDDF262E}" dt="2021-02-17T16:05:41.106" v="4357" actId="1076"/>
          <ac:spMkLst>
            <pc:docMk/>
            <pc:sldMk cId="2083718771" sldId="529"/>
            <ac:spMk id="17" creationId="{EFCF03A4-1EDA-4451-9D6C-B99B78607E5B}"/>
          </ac:spMkLst>
        </pc:spChg>
        <pc:spChg chg="add del mod">
          <ac:chgData name="Nils Wilken" userId="79628605-7771-4591-98c6-76c6d2f33a38" providerId="ADAL" clId="{D755AE34-5685-4D65-B04A-BB53DDDF262E}" dt="2021-02-17T16:05:41.106" v="4357" actId="1076"/>
          <ac:spMkLst>
            <pc:docMk/>
            <pc:sldMk cId="2083718771" sldId="529"/>
            <ac:spMk id="18" creationId="{8E5CDBCA-6C5B-41AF-A566-BB045430B4C5}"/>
          </ac:spMkLst>
        </pc:spChg>
        <pc:spChg chg="add del mod">
          <ac:chgData name="Nils Wilken" userId="79628605-7771-4591-98c6-76c6d2f33a38" providerId="ADAL" clId="{D755AE34-5685-4D65-B04A-BB53DDDF262E}" dt="2021-02-17T16:12:45.624" v="4467" actId="255"/>
          <ac:spMkLst>
            <pc:docMk/>
            <pc:sldMk cId="2083718771" sldId="529"/>
            <ac:spMk id="19" creationId="{8B14271B-854C-406D-89BF-D97FDABD25A9}"/>
          </ac:spMkLst>
        </pc:spChg>
        <pc:spChg chg="add del mod">
          <ac:chgData name="Nils Wilken" userId="79628605-7771-4591-98c6-76c6d2f33a38" providerId="ADAL" clId="{D755AE34-5685-4D65-B04A-BB53DDDF262E}" dt="2021-02-17T16:12:45.624" v="4467" actId="255"/>
          <ac:spMkLst>
            <pc:docMk/>
            <pc:sldMk cId="2083718771" sldId="529"/>
            <ac:spMk id="20" creationId="{9660E18A-D243-45E1-83C5-42495DEBCC41}"/>
          </ac:spMkLst>
        </pc:spChg>
        <pc:spChg chg="add del mod">
          <ac:chgData name="Nils Wilken" userId="79628605-7771-4591-98c6-76c6d2f33a38" providerId="ADAL" clId="{D755AE34-5685-4D65-B04A-BB53DDDF262E}" dt="2021-02-17T16:12:45.624" v="4467" actId="255"/>
          <ac:spMkLst>
            <pc:docMk/>
            <pc:sldMk cId="2083718771" sldId="529"/>
            <ac:spMk id="21" creationId="{3220252F-4A3F-4417-85BC-A59F7F8A629D}"/>
          </ac:spMkLst>
        </pc:spChg>
        <pc:spChg chg="add del mod">
          <ac:chgData name="Nils Wilken" userId="79628605-7771-4591-98c6-76c6d2f33a38" providerId="ADAL" clId="{D755AE34-5685-4D65-B04A-BB53DDDF262E}" dt="2021-02-17T16:12:45.624" v="4467" actId="255"/>
          <ac:spMkLst>
            <pc:docMk/>
            <pc:sldMk cId="2083718771" sldId="529"/>
            <ac:spMk id="22" creationId="{BD57E807-F211-4B9F-B0F4-AD7FEB889AA5}"/>
          </ac:spMkLst>
        </pc:spChg>
        <pc:spChg chg="add del mod">
          <ac:chgData name="Nils Wilken" userId="79628605-7771-4591-98c6-76c6d2f33a38" providerId="ADAL" clId="{D755AE34-5685-4D65-B04A-BB53DDDF262E}" dt="2021-02-17T16:12:45.624" v="4467" actId="255"/>
          <ac:spMkLst>
            <pc:docMk/>
            <pc:sldMk cId="2083718771" sldId="529"/>
            <ac:spMk id="23" creationId="{CB49BCD0-6BD3-4ACB-B725-3B20C3F13EF8}"/>
          </ac:spMkLst>
        </pc:spChg>
        <pc:spChg chg="add del mod">
          <ac:chgData name="Nils Wilken" userId="79628605-7771-4591-98c6-76c6d2f33a38" providerId="ADAL" clId="{D755AE34-5685-4D65-B04A-BB53DDDF262E}" dt="2021-02-17T16:05:41.106" v="4357" actId="1076"/>
          <ac:spMkLst>
            <pc:docMk/>
            <pc:sldMk cId="2083718771" sldId="529"/>
            <ac:spMk id="24" creationId="{B79ED61E-29FA-4A2D-93B6-B27FF468FA23}"/>
          </ac:spMkLst>
        </pc:spChg>
        <pc:spChg chg="add del mod">
          <ac:chgData name="Nils Wilken" userId="79628605-7771-4591-98c6-76c6d2f33a38" providerId="ADAL" clId="{D755AE34-5685-4D65-B04A-BB53DDDF262E}" dt="2021-02-17T16:05:41.106" v="4357" actId="1076"/>
          <ac:spMkLst>
            <pc:docMk/>
            <pc:sldMk cId="2083718771" sldId="529"/>
            <ac:spMk id="25" creationId="{07D364EF-D3AC-49CE-8567-ED4596A37952}"/>
          </ac:spMkLst>
        </pc:spChg>
        <pc:spChg chg="add del mod">
          <ac:chgData name="Nils Wilken" userId="79628605-7771-4591-98c6-76c6d2f33a38" providerId="ADAL" clId="{D755AE34-5685-4D65-B04A-BB53DDDF262E}" dt="2021-02-17T16:05:41.106" v="4357" actId="1076"/>
          <ac:spMkLst>
            <pc:docMk/>
            <pc:sldMk cId="2083718771" sldId="529"/>
            <ac:spMk id="26" creationId="{7EA68BCA-7D7B-4EA4-A4FC-09E26F5A9818}"/>
          </ac:spMkLst>
        </pc:spChg>
        <pc:spChg chg="add del mod">
          <ac:chgData name="Nils Wilken" userId="79628605-7771-4591-98c6-76c6d2f33a38" providerId="ADAL" clId="{D755AE34-5685-4D65-B04A-BB53DDDF262E}" dt="2021-02-17T16:05:41.106" v="4357" actId="1076"/>
          <ac:spMkLst>
            <pc:docMk/>
            <pc:sldMk cId="2083718771" sldId="529"/>
            <ac:spMk id="27" creationId="{DE58057E-4CE0-4386-A722-2333F9B5578B}"/>
          </ac:spMkLst>
        </pc:spChg>
        <pc:spChg chg="add del mod">
          <ac:chgData name="Nils Wilken" userId="79628605-7771-4591-98c6-76c6d2f33a38" providerId="ADAL" clId="{D755AE34-5685-4D65-B04A-BB53DDDF262E}" dt="2021-02-17T16:05:41.106" v="4357" actId="1076"/>
          <ac:spMkLst>
            <pc:docMk/>
            <pc:sldMk cId="2083718771" sldId="529"/>
            <ac:spMk id="28" creationId="{6CFDB3CD-074E-4559-A2C0-E97F8945B2F5}"/>
          </ac:spMkLst>
        </pc:spChg>
        <pc:spChg chg="add del mod">
          <ac:chgData name="Nils Wilken" userId="79628605-7771-4591-98c6-76c6d2f33a38" providerId="ADAL" clId="{D755AE34-5685-4D65-B04A-BB53DDDF262E}" dt="2021-02-17T16:12:45.624" v="4467" actId="255"/>
          <ac:spMkLst>
            <pc:docMk/>
            <pc:sldMk cId="2083718771" sldId="529"/>
            <ac:spMk id="29" creationId="{10488069-6287-40E5-81CE-E5873EA875FF}"/>
          </ac:spMkLst>
        </pc:spChg>
        <pc:spChg chg="add del mod">
          <ac:chgData name="Nils Wilken" userId="79628605-7771-4591-98c6-76c6d2f33a38" providerId="ADAL" clId="{D755AE34-5685-4D65-B04A-BB53DDDF262E}" dt="2021-02-17T16:12:45.624" v="4467" actId="255"/>
          <ac:spMkLst>
            <pc:docMk/>
            <pc:sldMk cId="2083718771" sldId="529"/>
            <ac:spMk id="30" creationId="{5B4E61B8-FAD0-44B2-BD31-31174F20CDCE}"/>
          </ac:spMkLst>
        </pc:spChg>
        <pc:spChg chg="add del mod">
          <ac:chgData name="Nils Wilken" userId="79628605-7771-4591-98c6-76c6d2f33a38" providerId="ADAL" clId="{D755AE34-5685-4D65-B04A-BB53DDDF262E}" dt="2021-02-17T16:12:45.624" v="4467" actId="255"/>
          <ac:spMkLst>
            <pc:docMk/>
            <pc:sldMk cId="2083718771" sldId="529"/>
            <ac:spMk id="31" creationId="{F36F1CC4-FCE2-4B2E-961C-DB83FC42E3B5}"/>
          </ac:spMkLst>
        </pc:spChg>
        <pc:spChg chg="add del mod">
          <ac:chgData name="Nils Wilken" userId="79628605-7771-4591-98c6-76c6d2f33a38" providerId="ADAL" clId="{D755AE34-5685-4D65-B04A-BB53DDDF262E}" dt="2021-02-17T16:12:45.624" v="4467" actId="255"/>
          <ac:spMkLst>
            <pc:docMk/>
            <pc:sldMk cId="2083718771" sldId="529"/>
            <ac:spMk id="32" creationId="{2B5C563D-C024-4995-A134-77350A441EC8}"/>
          </ac:spMkLst>
        </pc:spChg>
        <pc:spChg chg="add del mod">
          <ac:chgData name="Nils Wilken" userId="79628605-7771-4591-98c6-76c6d2f33a38" providerId="ADAL" clId="{D755AE34-5685-4D65-B04A-BB53DDDF262E}" dt="2021-02-17T16:13:31.546" v="4474" actId="1076"/>
          <ac:spMkLst>
            <pc:docMk/>
            <pc:sldMk cId="2083718771" sldId="529"/>
            <ac:spMk id="33" creationId="{385FC5E0-36EB-4ED9-B40C-114F74EC5357}"/>
          </ac:spMkLst>
        </pc:spChg>
        <pc:spChg chg="add del mod">
          <ac:chgData name="Nils Wilken" userId="79628605-7771-4591-98c6-76c6d2f33a38" providerId="ADAL" clId="{D755AE34-5685-4D65-B04A-BB53DDDF262E}" dt="2021-02-17T16:12:45.624" v="4467" actId="255"/>
          <ac:spMkLst>
            <pc:docMk/>
            <pc:sldMk cId="2083718771" sldId="529"/>
            <ac:spMk id="34" creationId="{43AAB396-DFB9-49ED-8DCB-D7A2DBD00813}"/>
          </ac:spMkLst>
        </pc:spChg>
        <pc:spChg chg="mod">
          <ac:chgData name="Nils Wilken" userId="79628605-7771-4591-98c6-76c6d2f33a38" providerId="ADAL" clId="{D755AE34-5685-4D65-B04A-BB53DDDF262E}" dt="2021-02-17T16:05:12.012" v="4351"/>
          <ac:spMkLst>
            <pc:docMk/>
            <pc:sldMk cId="2083718771" sldId="529"/>
            <ac:spMk id="36" creationId="{33304D04-F572-4C83-83E9-47574E164FC1}"/>
          </ac:spMkLst>
        </pc:spChg>
        <pc:spChg chg="mod">
          <ac:chgData name="Nils Wilken" userId="79628605-7771-4591-98c6-76c6d2f33a38" providerId="ADAL" clId="{D755AE34-5685-4D65-B04A-BB53DDDF262E}" dt="2021-02-17T16:05:12.012" v="4351"/>
          <ac:spMkLst>
            <pc:docMk/>
            <pc:sldMk cId="2083718771" sldId="529"/>
            <ac:spMk id="37" creationId="{565328B0-860B-4941-8A98-B4AF7131E35C}"/>
          </ac:spMkLst>
        </pc:spChg>
        <pc:spChg chg="mod">
          <ac:chgData name="Nils Wilken" userId="79628605-7771-4591-98c6-76c6d2f33a38" providerId="ADAL" clId="{D755AE34-5685-4D65-B04A-BB53DDDF262E}" dt="2021-02-17T16:05:12.012" v="4351"/>
          <ac:spMkLst>
            <pc:docMk/>
            <pc:sldMk cId="2083718771" sldId="529"/>
            <ac:spMk id="39" creationId="{37E61AE0-5A03-48B0-8B1A-E62CCD719B64}"/>
          </ac:spMkLst>
        </pc:spChg>
        <pc:spChg chg="mod">
          <ac:chgData name="Nils Wilken" userId="79628605-7771-4591-98c6-76c6d2f33a38" providerId="ADAL" clId="{D755AE34-5685-4D65-B04A-BB53DDDF262E}" dt="2021-02-17T16:05:12.012" v="4351"/>
          <ac:spMkLst>
            <pc:docMk/>
            <pc:sldMk cId="2083718771" sldId="529"/>
            <ac:spMk id="40" creationId="{141B12CB-0F47-40D1-8793-45A315DA57AD}"/>
          </ac:spMkLst>
        </pc:spChg>
        <pc:spChg chg="mod">
          <ac:chgData name="Nils Wilken" userId="79628605-7771-4591-98c6-76c6d2f33a38" providerId="ADAL" clId="{D755AE34-5685-4D65-B04A-BB53DDDF262E}" dt="2021-02-17T16:05:12.012" v="4351"/>
          <ac:spMkLst>
            <pc:docMk/>
            <pc:sldMk cId="2083718771" sldId="529"/>
            <ac:spMk id="42" creationId="{6C6E4999-D902-45C9-8718-616B319F5B16}"/>
          </ac:spMkLst>
        </pc:spChg>
        <pc:spChg chg="mod">
          <ac:chgData name="Nils Wilken" userId="79628605-7771-4591-98c6-76c6d2f33a38" providerId="ADAL" clId="{D755AE34-5685-4D65-B04A-BB53DDDF262E}" dt="2021-02-17T16:05:12.012" v="4351"/>
          <ac:spMkLst>
            <pc:docMk/>
            <pc:sldMk cId="2083718771" sldId="529"/>
            <ac:spMk id="43" creationId="{9EE69FA0-FAD9-4723-A39E-439537AE94E3}"/>
          </ac:spMkLst>
        </pc:spChg>
        <pc:spChg chg="mod">
          <ac:chgData name="Nils Wilken" userId="79628605-7771-4591-98c6-76c6d2f33a38" providerId="ADAL" clId="{D755AE34-5685-4D65-B04A-BB53DDDF262E}" dt="2021-02-17T16:05:12.012" v="4351"/>
          <ac:spMkLst>
            <pc:docMk/>
            <pc:sldMk cId="2083718771" sldId="529"/>
            <ac:spMk id="45" creationId="{0B369C37-8389-4846-9477-BCC765EEC4D6}"/>
          </ac:spMkLst>
        </pc:spChg>
        <pc:spChg chg="mod">
          <ac:chgData name="Nils Wilken" userId="79628605-7771-4591-98c6-76c6d2f33a38" providerId="ADAL" clId="{D755AE34-5685-4D65-B04A-BB53DDDF262E}" dt="2021-02-17T16:05:12.012" v="4351"/>
          <ac:spMkLst>
            <pc:docMk/>
            <pc:sldMk cId="2083718771" sldId="529"/>
            <ac:spMk id="46" creationId="{9653F657-C30A-4897-B550-312C1805468B}"/>
          </ac:spMkLst>
        </pc:spChg>
        <pc:spChg chg="mod">
          <ac:chgData name="Nils Wilken" userId="79628605-7771-4591-98c6-76c6d2f33a38" providerId="ADAL" clId="{D755AE34-5685-4D65-B04A-BB53DDDF262E}" dt="2021-02-17T16:05:12.012" v="4351"/>
          <ac:spMkLst>
            <pc:docMk/>
            <pc:sldMk cId="2083718771" sldId="529"/>
            <ac:spMk id="48" creationId="{017AC5B5-E93C-42B5-8E62-71A903D804A4}"/>
          </ac:spMkLst>
        </pc:spChg>
        <pc:spChg chg="mod">
          <ac:chgData name="Nils Wilken" userId="79628605-7771-4591-98c6-76c6d2f33a38" providerId="ADAL" clId="{D755AE34-5685-4D65-B04A-BB53DDDF262E}" dt="2021-02-17T16:05:12.012" v="4351"/>
          <ac:spMkLst>
            <pc:docMk/>
            <pc:sldMk cId="2083718771" sldId="529"/>
            <ac:spMk id="49" creationId="{B740B36A-5EFC-47A5-BDBB-AD9BCEFC884F}"/>
          </ac:spMkLst>
        </pc:spChg>
        <pc:spChg chg="mod">
          <ac:chgData name="Nils Wilken" userId="79628605-7771-4591-98c6-76c6d2f33a38" providerId="ADAL" clId="{D755AE34-5685-4D65-B04A-BB53DDDF262E}" dt="2021-02-17T16:05:12.012" v="4351"/>
          <ac:spMkLst>
            <pc:docMk/>
            <pc:sldMk cId="2083718771" sldId="529"/>
            <ac:spMk id="51" creationId="{CB70EF62-3833-4D7A-9238-09F09BDE64E9}"/>
          </ac:spMkLst>
        </pc:spChg>
        <pc:spChg chg="mod">
          <ac:chgData name="Nils Wilken" userId="79628605-7771-4591-98c6-76c6d2f33a38" providerId="ADAL" clId="{D755AE34-5685-4D65-B04A-BB53DDDF262E}" dt="2021-02-17T16:05:12.012" v="4351"/>
          <ac:spMkLst>
            <pc:docMk/>
            <pc:sldMk cId="2083718771" sldId="529"/>
            <ac:spMk id="52" creationId="{F2CC8295-4E7D-4E22-8D56-F701278AF77B}"/>
          </ac:spMkLst>
        </pc:spChg>
        <pc:spChg chg="add del mod">
          <ac:chgData name="Nils Wilken" userId="79628605-7771-4591-98c6-76c6d2f33a38" providerId="ADAL" clId="{D755AE34-5685-4D65-B04A-BB53DDDF262E}" dt="2021-02-17T16:09:59.305" v="4410" actId="1037"/>
          <ac:spMkLst>
            <pc:docMk/>
            <pc:sldMk cId="2083718771" sldId="529"/>
            <ac:spMk id="53" creationId="{30111AFC-518C-4B61-A2FC-C1AC834B0D21}"/>
          </ac:spMkLst>
        </pc:spChg>
        <pc:spChg chg="add del mod">
          <ac:chgData name="Nils Wilken" userId="79628605-7771-4591-98c6-76c6d2f33a38" providerId="ADAL" clId="{D755AE34-5685-4D65-B04A-BB53DDDF262E}" dt="2021-02-17T16:10:15.200" v="4411" actId="465"/>
          <ac:spMkLst>
            <pc:docMk/>
            <pc:sldMk cId="2083718771" sldId="529"/>
            <ac:spMk id="54" creationId="{9936D69E-E7D2-4C72-8CEB-28EE8D6EE20F}"/>
          </ac:spMkLst>
        </pc:spChg>
        <pc:spChg chg="mod">
          <ac:chgData name="Nils Wilken" userId="79628605-7771-4591-98c6-76c6d2f33a38" providerId="ADAL" clId="{D755AE34-5685-4D65-B04A-BB53DDDF262E}" dt="2021-02-17T16:05:12.012" v="4351"/>
          <ac:spMkLst>
            <pc:docMk/>
            <pc:sldMk cId="2083718771" sldId="529"/>
            <ac:spMk id="56" creationId="{8A326F57-899F-46CA-82E6-4EA69A09B440}"/>
          </ac:spMkLst>
        </pc:spChg>
        <pc:spChg chg="mod">
          <ac:chgData name="Nils Wilken" userId="79628605-7771-4591-98c6-76c6d2f33a38" providerId="ADAL" clId="{D755AE34-5685-4D65-B04A-BB53DDDF262E}" dt="2021-02-17T16:07:38.028" v="4378" actId="207"/>
          <ac:spMkLst>
            <pc:docMk/>
            <pc:sldMk cId="2083718771" sldId="529"/>
            <ac:spMk id="57" creationId="{D9BAD36B-F5A2-44DD-AAF2-C72FB8A2B934}"/>
          </ac:spMkLst>
        </pc:spChg>
        <pc:spChg chg="add del mod">
          <ac:chgData name="Nils Wilken" userId="79628605-7771-4591-98c6-76c6d2f33a38" providerId="ADAL" clId="{D755AE34-5685-4D65-B04A-BB53DDDF262E}" dt="2021-02-17T16:09:59.305" v="4410" actId="1037"/>
          <ac:spMkLst>
            <pc:docMk/>
            <pc:sldMk cId="2083718771" sldId="529"/>
            <ac:spMk id="58" creationId="{E89A28AD-EA90-4871-B4F1-C0598751E328}"/>
          </ac:spMkLst>
        </pc:spChg>
        <pc:spChg chg="mod">
          <ac:chgData name="Nils Wilken" userId="79628605-7771-4591-98c6-76c6d2f33a38" providerId="ADAL" clId="{D755AE34-5685-4D65-B04A-BB53DDDF262E}" dt="2021-02-17T16:08:14.733" v="4382" actId="207"/>
          <ac:spMkLst>
            <pc:docMk/>
            <pc:sldMk cId="2083718771" sldId="529"/>
            <ac:spMk id="60" creationId="{A99E82C1-CD60-4170-A29C-DBE775F8C4AB}"/>
          </ac:spMkLst>
        </pc:spChg>
        <pc:spChg chg="mod">
          <ac:chgData name="Nils Wilken" userId="79628605-7771-4591-98c6-76c6d2f33a38" providerId="ADAL" clId="{D755AE34-5685-4D65-B04A-BB53DDDF262E}" dt="2021-02-17T16:08:18.376" v="4383" actId="207"/>
          <ac:spMkLst>
            <pc:docMk/>
            <pc:sldMk cId="2083718771" sldId="529"/>
            <ac:spMk id="61" creationId="{6E5BFF2E-73B6-4714-9A90-91E7F6C43772}"/>
          </ac:spMkLst>
        </pc:spChg>
        <pc:spChg chg="mod">
          <ac:chgData name="Nils Wilken" userId="79628605-7771-4591-98c6-76c6d2f33a38" providerId="ADAL" clId="{D755AE34-5685-4D65-B04A-BB53DDDF262E}" dt="2021-02-17T16:05:12.012" v="4351"/>
          <ac:spMkLst>
            <pc:docMk/>
            <pc:sldMk cId="2083718771" sldId="529"/>
            <ac:spMk id="63" creationId="{5C6368C0-B561-45E3-B000-ECEF9169C55B}"/>
          </ac:spMkLst>
        </pc:spChg>
        <pc:spChg chg="mod">
          <ac:chgData name="Nils Wilken" userId="79628605-7771-4591-98c6-76c6d2f33a38" providerId="ADAL" clId="{D755AE34-5685-4D65-B04A-BB53DDDF262E}" dt="2021-02-17T16:08:22.029" v="4384" actId="207"/>
          <ac:spMkLst>
            <pc:docMk/>
            <pc:sldMk cId="2083718771" sldId="529"/>
            <ac:spMk id="64" creationId="{B930441C-42AD-4BE5-99E7-28D0188A45C1}"/>
          </ac:spMkLst>
        </pc:spChg>
        <pc:spChg chg="mod">
          <ac:chgData name="Nils Wilken" userId="79628605-7771-4591-98c6-76c6d2f33a38" providerId="ADAL" clId="{D755AE34-5685-4D65-B04A-BB53DDDF262E}" dt="2021-02-17T16:05:12.012" v="4351"/>
          <ac:spMkLst>
            <pc:docMk/>
            <pc:sldMk cId="2083718771" sldId="529"/>
            <ac:spMk id="66" creationId="{E8B745E9-D685-4853-9A67-0525E95ABF45}"/>
          </ac:spMkLst>
        </pc:spChg>
        <pc:spChg chg="mod">
          <ac:chgData name="Nils Wilken" userId="79628605-7771-4591-98c6-76c6d2f33a38" providerId="ADAL" clId="{D755AE34-5685-4D65-B04A-BB53DDDF262E}" dt="2021-02-17T16:08:26.469" v="4385" actId="207"/>
          <ac:spMkLst>
            <pc:docMk/>
            <pc:sldMk cId="2083718771" sldId="529"/>
            <ac:spMk id="67" creationId="{D53FCA57-0AF4-4227-A4A6-A277CD85C612}"/>
          </ac:spMkLst>
        </pc:spChg>
        <pc:spChg chg="mod">
          <ac:chgData name="Nils Wilken" userId="79628605-7771-4591-98c6-76c6d2f33a38" providerId="ADAL" clId="{D755AE34-5685-4D65-B04A-BB53DDDF262E}" dt="2021-02-17T16:05:12.012" v="4351"/>
          <ac:spMkLst>
            <pc:docMk/>
            <pc:sldMk cId="2083718771" sldId="529"/>
            <ac:spMk id="69" creationId="{9EC340D7-2469-46DD-BA91-E684DE8E2AD2}"/>
          </ac:spMkLst>
        </pc:spChg>
        <pc:spChg chg="mod">
          <ac:chgData name="Nils Wilken" userId="79628605-7771-4591-98c6-76c6d2f33a38" providerId="ADAL" clId="{D755AE34-5685-4D65-B04A-BB53DDDF262E}" dt="2021-02-17T16:09:07.080" v="4389" actId="207"/>
          <ac:spMkLst>
            <pc:docMk/>
            <pc:sldMk cId="2083718771" sldId="529"/>
            <ac:spMk id="70" creationId="{9B21A075-2520-421D-813C-15C3F0132807}"/>
          </ac:spMkLst>
        </pc:spChg>
        <pc:spChg chg="add del mod">
          <ac:chgData name="Nils Wilken" userId="79628605-7771-4591-98c6-76c6d2f33a38" providerId="ADAL" clId="{D755AE34-5685-4D65-B04A-BB53DDDF262E}" dt="2021-02-17T16:11:30.108" v="4462" actId="1037"/>
          <ac:spMkLst>
            <pc:docMk/>
            <pc:sldMk cId="2083718771" sldId="529"/>
            <ac:spMk id="71" creationId="{CD66968C-67E8-4B73-991A-AF824EDC5269}"/>
          </ac:spMkLst>
        </pc:spChg>
        <pc:spChg chg="add del mod">
          <ac:chgData name="Nils Wilken" userId="79628605-7771-4591-98c6-76c6d2f33a38" providerId="ADAL" clId="{D755AE34-5685-4D65-B04A-BB53DDDF262E}" dt="2021-02-17T16:11:30.108" v="4462" actId="1037"/>
          <ac:spMkLst>
            <pc:docMk/>
            <pc:sldMk cId="2083718771" sldId="529"/>
            <ac:spMk id="72" creationId="{38822452-3202-441B-AFDF-2C63D2009B13}"/>
          </ac:spMkLst>
        </pc:spChg>
        <pc:spChg chg="add del mod">
          <ac:chgData name="Nils Wilken" userId="79628605-7771-4591-98c6-76c6d2f33a38" providerId="ADAL" clId="{D755AE34-5685-4D65-B04A-BB53DDDF262E}" dt="2021-02-17T16:11:30.108" v="4462" actId="1037"/>
          <ac:spMkLst>
            <pc:docMk/>
            <pc:sldMk cId="2083718771" sldId="529"/>
            <ac:spMk id="73" creationId="{CB8E3519-5D4E-4B4B-9E45-21EDF7FE49EC}"/>
          </ac:spMkLst>
        </pc:spChg>
        <pc:spChg chg="add del mod">
          <ac:chgData name="Nils Wilken" userId="79628605-7771-4591-98c6-76c6d2f33a38" providerId="ADAL" clId="{D755AE34-5685-4D65-B04A-BB53DDDF262E}" dt="2021-02-17T16:11:30.108" v="4462" actId="1037"/>
          <ac:spMkLst>
            <pc:docMk/>
            <pc:sldMk cId="2083718771" sldId="529"/>
            <ac:spMk id="74" creationId="{BE1686F3-3D24-4239-8DC8-F2555B2BAE7F}"/>
          </ac:spMkLst>
        </pc:spChg>
        <pc:spChg chg="mod">
          <ac:chgData name="Nils Wilken" userId="79628605-7771-4591-98c6-76c6d2f33a38" providerId="ADAL" clId="{D755AE34-5685-4D65-B04A-BB53DDDF262E}" dt="2021-02-17T16:05:12.012" v="4351"/>
          <ac:spMkLst>
            <pc:docMk/>
            <pc:sldMk cId="2083718771" sldId="529"/>
            <ac:spMk id="76" creationId="{969D5460-0278-493F-A6EF-33AFA8C49EDE}"/>
          </ac:spMkLst>
        </pc:spChg>
        <pc:spChg chg="mod">
          <ac:chgData name="Nils Wilken" userId="79628605-7771-4591-98c6-76c6d2f33a38" providerId="ADAL" clId="{D755AE34-5685-4D65-B04A-BB53DDDF262E}" dt="2021-02-17T16:05:12.012" v="4351"/>
          <ac:spMkLst>
            <pc:docMk/>
            <pc:sldMk cId="2083718771" sldId="529"/>
            <ac:spMk id="78" creationId="{EC06ECE7-4545-4B50-9D44-30D5F3CFF434}"/>
          </ac:spMkLst>
        </pc:spChg>
        <pc:spChg chg="mod">
          <ac:chgData name="Nils Wilken" userId="79628605-7771-4591-98c6-76c6d2f33a38" providerId="ADAL" clId="{D755AE34-5685-4D65-B04A-BB53DDDF262E}" dt="2021-02-17T16:09:10.371" v="4390" actId="207"/>
          <ac:spMkLst>
            <pc:docMk/>
            <pc:sldMk cId="2083718771" sldId="529"/>
            <ac:spMk id="79" creationId="{A8C2C2D8-440E-4A4F-B922-9C8E33985467}"/>
          </ac:spMkLst>
        </pc:spChg>
        <pc:spChg chg="mod">
          <ac:chgData name="Nils Wilken" userId="79628605-7771-4591-98c6-76c6d2f33a38" providerId="ADAL" clId="{D755AE34-5685-4D65-B04A-BB53DDDF262E}" dt="2021-02-17T16:12:45.624" v="4467" actId="255"/>
          <ac:spMkLst>
            <pc:docMk/>
            <pc:sldMk cId="2083718771" sldId="529"/>
            <ac:spMk id="81" creationId="{3965F5D5-05E0-4679-BCD3-881F78174574}"/>
          </ac:spMkLst>
        </pc:spChg>
        <pc:spChg chg="mod">
          <ac:chgData name="Nils Wilken" userId="79628605-7771-4591-98c6-76c6d2f33a38" providerId="ADAL" clId="{D755AE34-5685-4D65-B04A-BB53DDDF262E}" dt="2021-02-17T16:12:45.624" v="4467" actId="255"/>
          <ac:spMkLst>
            <pc:docMk/>
            <pc:sldMk cId="2083718771" sldId="529"/>
            <ac:spMk id="83" creationId="{68333A8A-3A84-4993-AB08-502BE501EE19}"/>
          </ac:spMkLst>
        </pc:spChg>
        <pc:spChg chg="mod">
          <ac:chgData name="Nils Wilken" userId="79628605-7771-4591-98c6-76c6d2f33a38" providerId="ADAL" clId="{D755AE34-5685-4D65-B04A-BB53DDDF262E}" dt="2021-02-17T16:12:45.624" v="4467" actId="255"/>
          <ac:spMkLst>
            <pc:docMk/>
            <pc:sldMk cId="2083718771" sldId="529"/>
            <ac:spMk id="84" creationId="{4F6F116B-5F1B-4DCF-A814-E7C781B32E55}"/>
          </ac:spMkLst>
        </pc:spChg>
        <pc:spChg chg="mod">
          <ac:chgData name="Nils Wilken" userId="79628605-7771-4591-98c6-76c6d2f33a38" providerId="ADAL" clId="{D755AE34-5685-4D65-B04A-BB53DDDF262E}" dt="2021-02-17T16:12:45.624" v="4467" actId="255"/>
          <ac:spMkLst>
            <pc:docMk/>
            <pc:sldMk cId="2083718771" sldId="529"/>
            <ac:spMk id="86" creationId="{0C54EAB2-FD97-4CC6-A452-CF283CC50059}"/>
          </ac:spMkLst>
        </pc:spChg>
        <pc:spChg chg="mod">
          <ac:chgData name="Nils Wilken" userId="79628605-7771-4591-98c6-76c6d2f33a38" providerId="ADAL" clId="{D755AE34-5685-4D65-B04A-BB53DDDF262E}" dt="2021-02-17T16:12:45.624" v="4467" actId="255"/>
          <ac:spMkLst>
            <pc:docMk/>
            <pc:sldMk cId="2083718771" sldId="529"/>
            <ac:spMk id="88" creationId="{D68EDB95-439B-4CF6-8F9B-A5EA7D3D482E}"/>
          </ac:spMkLst>
        </pc:spChg>
        <pc:spChg chg="mod">
          <ac:chgData name="Nils Wilken" userId="79628605-7771-4591-98c6-76c6d2f33a38" providerId="ADAL" clId="{D755AE34-5685-4D65-B04A-BB53DDDF262E}" dt="2021-02-17T16:12:45.624" v="4467" actId="255"/>
          <ac:spMkLst>
            <pc:docMk/>
            <pc:sldMk cId="2083718771" sldId="529"/>
            <ac:spMk id="89" creationId="{4012701D-4A88-42DB-9DD8-11A7879E312E}"/>
          </ac:spMkLst>
        </pc:spChg>
        <pc:spChg chg="mod">
          <ac:chgData name="Nils Wilken" userId="79628605-7771-4591-98c6-76c6d2f33a38" providerId="ADAL" clId="{D755AE34-5685-4D65-B04A-BB53DDDF262E}" dt="2021-02-17T16:12:45.624" v="4467" actId="255"/>
          <ac:spMkLst>
            <pc:docMk/>
            <pc:sldMk cId="2083718771" sldId="529"/>
            <ac:spMk id="91" creationId="{474CDB80-EEBF-4261-B1A0-541BF7C756CF}"/>
          </ac:spMkLst>
        </pc:spChg>
        <pc:spChg chg="mod">
          <ac:chgData name="Nils Wilken" userId="79628605-7771-4591-98c6-76c6d2f33a38" providerId="ADAL" clId="{D755AE34-5685-4D65-B04A-BB53DDDF262E}" dt="2021-02-17T16:12:45.624" v="4467" actId="255"/>
          <ac:spMkLst>
            <pc:docMk/>
            <pc:sldMk cId="2083718771" sldId="529"/>
            <ac:spMk id="93" creationId="{BC4B0B5A-681E-49D2-8761-413CD4F67B44}"/>
          </ac:spMkLst>
        </pc:spChg>
        <pc:spChg chg="mod">
          <ac:chgData name="Nils Wilken" userId="79628605-7771-4591-98c6-76c6d2f33a38" providerId="ADAL" clId="{D755AE34-5685-4D65-B04A-BB53DDDF262E}" dt="2021-02-17T16:12:45.624" v="4467" actId="255"/>
          <ac:spMkLst>
            <pc:docMk/>
            <pc:sldMk cId="2083718771" sldId="529"/>
            <ac:spMk id="94" creationId="{18675629-BB3E-40BA-885F-BB793580FB07}"/>
          </ac:spMkLst>
        </pc:spChg>
        <pc:spChg chg="add del mod">
          <ac:chgData name="Nils Wilken" userId="79628605-7771-4591-98c6-76c6d2f33a38" providerId="ADAL" clId="{D755AE34-5685-4D65-B04A-BB53DDDF262E}" dt="2021-02-17T16:05:41.106" v="4357" actId="1076"/>
          <ac:spMkLst>
            <pc:docMk/>
            <pc:sldMk cId="2083718771" sldId="529"/>
            <ac:spMk id="95" creationId="{9E25A8A2-9840-4917-9C90-318A4FB85469}"/>
          </ac:spMkLst>
        </pc:spChg>
        <pc:spChg chg="add del mod">
          <ac:chgData name="Nils Wilken" userId="79628605-7771-4591-98c6-76c6d2f33a38" providerId="ADAL" clId="{D755AE34-5685-4D65-B04A-BB53DDDF262E}" dt="2021-02-17T16:14:02.248" v="4481" actId="478"/>
          <ac:spMkLst>
            <pc:docMk/>
            <pc:sldMk cId="2083718771" sldId="529"/>
            <ac:spMk id="108" creationId="{87A6D17B-EBB6-462D-B6C3-E87FFD3D4AC0}"/>
          </ac:spMkLst>
        </pc:spChg>
        <pc:grpChg chg="add del mod">
          <ac:chgData name="Nils Wilken" userId="79628605-7771-4591-98c6-76c6d2f33a38" providerId="ADAL" clId="{D755AE34-5685-4D65-B04A-BB53DDDF262E}" dt="2021-02-17T16:05:41.106" v="4357" actId="1076"/>
          <ac:grpSpMkLst>
            <pc:docMk/>
            <pc:sldMk cId="2083718771" sldId="529"/>
            <ac:grpSpMk id="35" creationId="{58744F7B-EC37-42BF-82B6-FD22E75588C4}"/>
          </ac:grpSpMkLst>
        </pc:grpChg>
        <pc:grpChg chg="add del mod">
          <ac:chgData name="Nils Wilken" userId="79628605-7771-4591-98c6-76c6d2f33a38" providerId="ADAL" clId="{D755AE34-5685-4D65-B04A-BB53DDDF262E}" dt="2021-02-17T16:05:41.106" v="4357" actId="1076"/>
          <ac:grpSpMkLst>
            <pc:docMk/>
            <pc:sldMk cId="2083718771" sldId="529"/>
            <ac:grpSpMk id="38" creationId="{59947BA8-EE7D-47DF-B7A0-36600534F696}"/>
          </ac:grpSpMkLst>
        </pc:grpChg>
        <pc:grpChg chg="add del mod">
          <ac:chgData name="Nils Wilken" userId="79628605-7771-4591-98c6-76c6d2f33a38" providerId="ADAL" clId="{D755AE34-5685-4D65-B04A-BB53DDDF262E}" dt="2021-02-17T16:05:41.106" v="4357" actId="1076"/>
          <ac:grpSpMkLst>
            <pc:docMk/>
            <pc:sldMk cId="2083718771" sldId="529"/>
            <ac:grpSpMk id="41" creationId="{C9267455-2386-4905-97FD-C103B606A761}"/>
          </ac:grpSpMkLst>
        </pc:grpChg>
        <pc:grpChg chg="add del mod">
          <ac:chgData name="Nils Wilken" userId="79628605-7771-4591-98c6-76c6d2f33a38" providerId="ADAL" clId="{D755AE34-5685-4D65-B04A-BB53DDDF262E}" dt="2021-02-17T16:21:18.231" v="4618" actId="1076"/>
          <ac:grpSpMkLst>
            <pc:docMk/>
            <pc:sldMk cId="2083718771" sldId="529"/>
            <ac:grpSpMk id="44" creationId="{263E7F44-9C2A-4CEF-882E-B9CB7EECF4AA}"/>
          </ac:grpSpMkLst>
        </pc:grpChg>
        <pc:grpChg chg="add del mod">
          <ac:chgData name="Nils Wilken" userId="79628605-7771-4591-98c6-76c6d2f33a38" providerId="ADAL" clId="{D755AE34-5685-4D65-B04A-BB53DDDF262E}" dt="2021-02-17T16:05:41.106" v="4357" actId="1076"/>
          <ac:grpSpMkLst>
            <pc:docMk/>
            <pc:sldMk cId="2083718771" sldId="529"/>
            <ac:grpSpMk id="47" creationId="{34BEAEE1-CFBF-4DD7-B99A-1B6FE7913298}"/>
          </ac:grpSpMkLst>
        </pc:grpChg>
        <pc:grpChg chg="add del mod">
          <ac:chgData name="Nils Wilken" userId="79628605-7771-4591-98c6-76c6d2f33a38" providerId="ADAL" clId="{D755AE34-5685-4D65-B04A-BB53DDDF262E}" dt="2021-02-17T16:05:41.106" v="4357" actId="1076"/>
          <ac:grpSpMkLst>
            <pc:docMk/>
            <pc:sldMk cId="2083718771" sldId="529"/>
            <ac:grpSpMk id="50" creationId="{9CAD1A54-7950-41CC-BB15-BD3ECDF2224A}"/>
          </ac:grpSpMkLst>
        </pc:grpChg>
        <pc:grpChg chg="add del mod">
          <ac:chgData name="Nils Wilken" userId="79628605-7771-4591-98c6-76c6d2f33a38" providerId="ADAL" clId="{D755AE34-5685-4D65-B04A-BB53DDDF262E}" dt="2021-02-17T16:10:15.200" v="4411" actId="465"/>
          <ac:grpSpMkLst>
            <pc:docMk/>
            <pc:sldMk cId="2083718771" sldId="529"/>
            <ac:grpSpMk id="55" creationId="{8AA67489-4299-49B8-A4E0-7F136D92197F}"/>
          </ac:grpSpMkLst>
        </pc:grpChg>
        <pc:grpChg chg="add del mod">
          <ac:chgData name="Nils Wilken" userId="79628605-7771-4591-98c6-76c6d2f33a38" providerId="ADAL" clId="{D755AE34-5685-4D65-B04A-BB53DDDF262E}" dt="2021-02-17T16:05:41.106" v="4357" actId="1076"/>
          <ac:grpSpMkLst>
            <pc:docMk/>
            <pc:sldMk cId="2083718771" sldId="529"/>
            <ac:grpSpMk id="59" creationId="{3C5C6648-E452-4FF8-B178-8137308E0B5E}"/>
          </ac:grpSpMkLst>
        </pc:grpChg>
        <pc:grpChg chg="add del mod">
          <ac:chgData name="Nils Wilken" userId="79628605-7771-4591-98c6-76c6d2f33a38" providerId="ADAL" clId="{D755AE34-5685-4D65-B04A-BB53DDDF262E}" dt="2021-02-17T16:05:41.106" v="4357" actId="1076"/>
          <ac:grpSpMkLst>
            <pc:docMk/>
            <pc:sldMk cId="2083718771" sldId="529"/>
            <ac:grpSpMk id="62" creationId="{75B1629B-2282-4B08-833D-9069711F11AE}"/>
          </ac:grpSpMkLst>
        </pc:grpChg>
        <pc:grpChg chg="add del mod">
          <ac:chgData name="Nils Wilken" userId="79628605-7771-4591-98c6-76c6d2f33a38" providerId="ADAL" clId="{D755AE34-5685-4D65-B04A-BB53DDDF262E}" dt="2021-02-17T16:05:41.106" v="4357" actId="1076"/>
          <ac:grpSpMkLst>
            <pc:docMk/>
            <pc:sldMk cId="2083718771" sldId="529"/>
            <ac:grpSpMk id="65" creationId="{980A4521-F9B3-456D-BDD8-E96CEEB76EDE}"/>
          </ac:grpSpMkLst>
        </pc:grpChg>
        <pc:grpChg chg="add del mod">
          <ac:chgData name="Nils Wilken" userId="79628605-7771-4591-98c6-76c6d2f33a38" providerId="ADAL" clId="{D755AE34-5685-4D65-B04A-BB53DDDF262E}" dt="2021-02-17T16:05:41.106" v="4357" actId="1076"/>
          <ac:grpSpMkLst>
            <pc:docMk/>
            <pc:sldMk cId="2083718771" sldId="529"/>
            <ac:grpSpMk id="68" creationId="{733A5017-1FCF-48AD-8E2D-080AAE4CFE40}"/>
          </ac:grpSpMkLst>
        </pc:grpChg>
        <pc:grpChg chg="add del mod">
          <ac:chgData name="Nils Wilken" userId="79628605-7771-4591-98c6-76c6d2f33a38" providerId="ADAL" clId="{D755AE34-5685-4D65-B04A-BB53DDDF262E}" dt="2021-02-17T16:05:41.106" v="4357" actId="1076"/>
          <ac:grpSpMkLst>
            <pc:docMk/>
            <pc:sldMk cId="2083718771" sldId="529"/>
            <ac:grpSpMk id="75" creationId="{A2B4B0C4-468D-4A14-A06B-C8BA5AD7C60E}"/>
          </ac:grpSpMkLst>
        </pc:grpChg>
        <pc:grpChg chg="mod">
          <ac:chgData name="Nils Wilken" userId="79628605-7771-4591-98c6-76c6d2f33a38" providerId="ADAL" clId="{D755AE34-5685-4D65-B04A-BB53DDDF262E}" dt="2021-02-17T16:05:12.012" v="4351"/>
          <ac:grpSpMkLst>
            <pc:docMk/>
            <pc:sldMk cId="2083718771" sldId="529"/>
            <ac:grpSpMk id="77" creationId="{4B7D2B57-1A23-4DE2-9999-CF7DE84ED589}"/>
          </ac:grpSpMkLst>
        </pc:grpChg>
        <pc:grpChg chg="add del mod">
          <ac:chgData name="Nils Wilken" userId="79628605-7771-4591-98c6-76c6d2f33a38" providerId="ADAL" clId="{D755AE34-5685-4D65-B04A-BB53DDDF262E}" dt="2021-02-17T16:05:41.106" v="4357" actId="1076"/>
          <ac:grpSpMkLst>
            <pc:docMk/>
            <pc:sldMk cId="2083718771" sldId="529"/>
            <ac:grpSpMk id="80" creationId="{65A03E14-8030-4A8A-BDDA-ABB7ED5FE2F4}"/>
          </ac:grpSpMkLst>
        </pc:grpChg>
        <pc:grpChg chg="mod">
          <ac:chgData name="Nils Wilken" userId="79628605-7771-4591-98c6-76c6d2f33a38" providerId="ADAL" clId="{D755AE34-5685-4D65-B04A-BB53DDDF262E}" dt="2021-02-17T16:05:12.012" v="4351"/>
          <ac:grpSpMkLst>
            <pc:docMk/>
            <pc:sldMk cId="2083718771" sldId="529"/>
            <ac:grpSpMk id="82" creationId="{40C20279-50A7-4CDF-AC05-898B9A37ADD9}"/>
          </ac:grpSpMkLst>
        </pc:grpChg>
        <pc:grpChg chg="add del mod">
          <ac:chgData name="Nils Wilken" userId="79628605-7771-4591-98c6-76c6d2f33a38" providerId="ADAL" clId="{D755AE34-5685-4D65-B04A-BB53DDDF262E}" dt="2021-02-17T16:05:41.106" v="4357" actId="1076"/>
          <ac:grpSpMkLst>
            <pc:docMk/>
            <pc:sldMk cId="2083718771" sldId="529"/>
            <ac:grpSpMk id="85" creationId="{2DBDA51C-BFBD-4FDE-87A3-059171F3F8E1}"/>
          </ac:grpSpMkLst>
        </pc:grpChg>
        <pc:grpChg chg="mod">
          <ac:chgData name="Nils Wilken" userId="79628605-7771-4591-98c6-76c6d2f33a38" providerId="ADAL" clId="{D755AE34-5685-4D65-B04A-BB53DDDF262E}" dt="2021-02-17T16:05:12.012" v="4351"/>
          <ac:grpSpMkLst>
            <pc:docMk/>
            <pc:sldMk cId="2083718771" sldId="529"/>
            <ac:grpSpMk id="87" creationId="{9A9F3BB9-FD38-4952-A89C-9BEBD2289328}"/>
          </ac:grpSpMkLst>
        </pc:grpChg>
        <pc:grpChg chg="add del mod">
          <ac:chgData name="Nils Wilken" userId="79628605-7771-4591-98c6-76c6d2f33a38" providerId="ADAL" clId="{D755AE34-5685-4D65-B04A-BB53DDDF262E}" dt="2021-02-17T16:12:27.916" v="4466" actId="14100"/>
          <ac:grpSpMkLst>
            <pc:docMk/>
            <pc:sldMk cId="2083718771" sldId="529"/>
            <ac:grpSpMk id="90" creationId="{0BFEC128-972F-425E-B4BA-A7AA231826D6}"/>
          </ac:grpSpMkLst>
        </pc:grpChg>
        <pc:grpChg chg="mod">
          <ac:chgData name="Nils Wilken" userId="79628605-7771-4591-98c6-76c6d2f33a38" providerId="ADAL" clId="{D755AE34-5685-4D65-B04A-BB53DDDF262E}" dt="2021-02-17T16:05:12.012" v="4351"/>
          <ac:grpSpMkLst>
            <pc:docMk/>
            <pc:sldMk cId="2083718771" sldId="529"/>
            <ac:grpSpMk id="92" creationId="{5ECE748D-9A5E-4C18-B332-C2B715320C39}"/>
          </ac:grpSpMkLst>
        </pc:grpChg>
        <pc:graphicFrameChg chg="add del mod">
          <ac:chgData name="Nils Wilken" userId="79628605-7771-4591-98c6-76c6d2f33a38" providerId="ADAL" clId="{D755AE34-5685-4D65-B04A-BB53DDDF262E}" dt="2021-02-17T16:05:41.106" v="4357" actId="1076"/>
          <ac:graphicFrameMkLst>
            <pc:docMk/>
            <pc:sldMk cId="2083718771" sldId="529"/>
            <ac:graphicFrameMk id="5" creationId="{3DCAF0F0-D299-4521-9358-0B9C23602DFC}"/>
          </ac:graphicFrameMkLst>
        </pc:graphicFrameChg>
        <pc:graphicFrameChg chg="add del mod">
          <ac:chgData name="Nils Wilken" userId="79628605-7771-4591-98c6-76c6d2f33a38" providerId="ADAL" clId="{D755AE34-5685-4D65-B04A-BB53DDDF262E}" dt="2021-02-17T16:05:41.106" v="4357" actId="1076"/>
          <ac:graphicFrameMkLst>
            <pc:docMk/>
            <pc:sldMk cId="2083718771" sldId="529"/>
            <ac:graphicFrameMk id="6" creationId="{0BF5B4C0-4935-4471-8744-5F088F5E3705}"/>
          </ac:graphicFrameMkLst>
        </pc:graphicFrameChg>
        <pc:graphicFrameChg chg="add del mod">
          <ac:chgData name="Nils Wilken" userId="79628605-7771-4591-98c6-76c6d2f33a38" providerId="ADAL" clId="{D755AE34-5685-4D65-B04A-BB53DDDF262E}" dt="2021-02-17T16:05:41.106" v="4357" actId="1076"/>
          <ac:graphicFrameMkLst>
            <pc:docMk/>
            <pc:sldMk cId="2083718771" sldId="529"/>
            <ac:graphicFrameMk id="7" creationId="{D6DE815B-8353-4DA9-8665-4A78722B89E3}"/>
          </ac:graphicFrameMkLst>
        </pc:graphicFrameChg>
        <pc:graphicFrameChg chg="add del mod">
          <ac:chgData name="Nils Wilken" userId="79628605-7771-4591-98c6-76c6d2f33a38" providerId="ADAL" clId="{D755AE34-5685-4D65-B04A-BB53DDDF262E}" dt="2021-02-17T16:05:41.106" v="4357" actId="1076"/>
          <ac:graphicFrameMkLst>
            <pc:docMk/>
            <pc:sldMk cId="2083718771" sldId="529"/>
            <ac:graphicFrameMk id="8" creationId="{B8B2ABF4-92F5-4922-A564-8E1CFFC10A7A}"/>
          </ac:graphicFrameMkLst>
        </pc:graphicFrameChg>
        <pc:graphicFrameChg chg="add del mod">
          <ac:chgData name="Nils Wilken" userId="79628605-7771-4591-98c6-76c6d2f33a38" providerId="ADAL" clId="{D755AE34-5685-4D65-B04A-BB53DDDF262E}" dt="2021-02-17T16:05:41.106" v="4357" actId="1076"/>
          <ac:graphicFrameMkLst>
            <pc:docMk/>
            <pc:sldMk cId="2083718771" sldId="529"/>
            <ac:graphicFrameMk id="9" creationId="{08EA3B84-51DF-40E5-BD01-A3C6D6DA61B1}"/>
          </ac:graphicFrameMkLst>
        </pc:graphicFrameChg>
        <pc:cxnChg chg="add del mod">
          <ac:chgData name="Nils Wilken" userId="79628605-7771-4591-98c6-76c6d2f33a38" providerId="ADAL" clId="{D755AE34-5685-4D65-B04A-BB53DDDF262E}" dt="2021-02-17T16:20:00.309" v="4590" actId="693"/>
          <ac:cxnSpMkLst>
            <pc:docMk/>
            <pc:sldMk cId="2083718771" sldId="529"/>
            <ac:cxnSpMk id="96" creationId="{ACF8583B-23B2-4CB1-9EF6-7222744A4D57}"/>
          </ac:cxnSpMkLst>
        </pc:cxnChg>
        <pc:cxnChg chg="add del mod">
          <ac:chgData name="Nils Wilken" userId="79628605-7771-4591-98c6-76c6d2f33a38" providerId="ADAL" clId="{D755AE34-5685-4D65-B04A-BB53DDDF262E}" dt="2021-02-17T16:13:27.070" v="4472" actId="478"/>
          <ac:cxnSpMkLst>
            <pc:docMk/>
            <pc:sldMk cId="2083718771" sldId="529"/>
            <ac:cxnSpMk id="97" creationId="{0FFD3ACE-BBC1-44DC-A2C3-D6C7E1886E4A}"/>
          </ac:cxnSpMkLst>
        </pc:cxnChg>
        <pc:cxnChg chg="add del mod">
          <ac:chgData name="Nils Wilken" userId="79628605-7771-4591-98c6-76c6d2f33a38" providerId="ADAL" clId="{D755AE34-5685-4D65-B04A-BB53DDDF262E}" dt="2021-02-17T16:13:27.944" v="4473" actId="478"/>
          <ac:cxnSpMkLst>
            <pc:docMk/>
            <pc:sldMk cId="2083718771" sldId="529"/>
            <ac:cxnSpMk id="98" creationId="{E400A68B-9171-4758-8EF8-3187ACAB6F27}"/>
          </ac:cxnSpMkLst>
        </pc:cxnChg>
        <pc:cxnChg chg="add del mod">
          <ac:chgData name="Nils Wilken" userId="79628605-7771-4591-98c6-76c6d2f33a38" providerId="ADAL" clId="{D755AE34-5685-4D65-B04A-BB53DDDF262E}" dt="2021-02-17T16:13:01.228" v="4468" actId="478"/>
          <ac:cxnSpMkLst>
            <pc:docMk/>
            <pc:sldMk cId="2083718771" sldId="529"/>
            <ac:cxnSpMk id="99" creationId="{3FB98E6A-129C-4773-9A2E-E5D0EB3D4B02}"/>
          </ac:cxnSpMkLst>
        </pc:cxnChg>
        <pc:cxnChg chg="add del mod">
          <ac:chgData name="Nils Wilken" userId="79628605-7771-4591-98c6-76c6d2f33a38" providerId="ADAL" clId="{D755AE34-5685-4D65-B04A-BB53DDDF262E}" dt="2021-02-17T16:13:05.355" v="4469" actId="478"/>
          <ac:cxnSpMkLst>
            <pc:docMk/>
            <pc:sldMk cId="2083718771" sldId="529"/>
            <ac:cxnSpMk id="100" creationId="{9DE71490-E258-4A9D-ABF9-1FC7E3F0B0B7}"/>
          </ac:cxnSpMkLst>
        </pc:cxnChg>
        <pc:cxnChg chg="add del mod">
          <ac:chgData name="Nils Wilken" userId="79628605-7771-4591-98c6-76c6d2f33a38" providerId="ADAL" clId="{D755AE34-5685-4D65-B04A-BB53DDDF262E}" dt="2021-02-17T16:13:05.355" v="4469" actId="478"/>
          <ac:cxnSpMkLst>
            <pc:docMk/>
            <pc:sldMk cId="2083718771" sldId="529"/>
            <ac:cxnSpMk id="101" creationId="{16F1BF97-87AD-4B41-928A-5CE44FCE4E85}"/>
          </ac:cxnSpMkLst>
        </pc:cxnChg>
        <pc:cxnChg chg="add del mod">
          <ac:chgData name="Nils Wilken" userId="79628605-7771-4591-98c6-76c6d2f33a38" providerId="ADAL" clId="{D755AE34-5685-4D65-B04A-BB53DDDF262E}" dt="2021-02-17T16:13:01.228" v="4468" actId="478"/>
          <ac:cxnSpMkLst>
            <pc:docMk/>
            <pc:sldMk cId="2083718771" sldId="529"/>
            <ac:cxnSpMk id="102" creationId="{489192DF-1A26-4936-A733-340FB3F59FDD}"/>
          </ac:cxnSpMkLst>
        </pc:cxnChg>
        <pc:cxnChg chg="add del mod">
          <ac:chgData name="Nils Wilken" userId="79628605-7771-4591-98c6-76c6d2f33a38" providerId="ADAL" clId="{D755AE34-5685-4D65-B04A-BB53DDDF262E}" dt="2021-02-17T16:13:01.228" v="4468" actId="478"/>
          <ac:cxnSpMkLst>
            <pc:docMk/>
            <pc:sldMk cId="2083718771" sldId="529"/>
            <ac:cxnSpMk id="103" creationId="{9F0C82D1-AFDC-490B-B8CF-8F442BFD2B50}"/>
          </ac:cxnSpMkLst>
        </pc:cxnChg>
        <pc:cxnChg chg="add del mod">
          <ac:chgData name="Nils Wilken" userId="79628605-7771-4591-98c6-76c6d2f33a38" providerId="ADAL" clId="{D755AE34-5685-4D65-B04A-BB53DDDF262E}" dt="2021-02-17T16:21:06.868" v="4614" actId="478"/>
          <ac:cxnSpMkLst>
            <pc:docMk/>
            <pc:sldMk cId="2083718771" sldId="529"/>
            <ac:cxnSpMk id="105" creationId="{63716D61-B7A0-4B70-AF20-82B1222F70C9}"/>
          </ac:cxnSpMkLst>
        </pc:cxnChg>
        <pc:cxnChg chg="add del mod">
          <ac:chgData name="Nils Wilken" userId="79628605-7771-4591-98c6-76c6d2f33a38" providerId="ADAL" clId="{D755AE34-5685-4D65-B04A-BB53DDDF262E}" dt="2021-02-17T16:19:59.507" v="4588"/>
          <ac:cxnSpMkLst>
            <pc:docMk/>
            <pc:sldMk cId="2083718771" sldId="529"/>
            <ac:cxnSpMk id="109" creationId="{59A6CD83-F70A-4AE9-BBE2-20365E1C026B}"/>
          </ac:cxnSpMkLst>
        </pc:cxnChg>
        <pc:cxnChg chg="add del mod">
          <ac:chgData name="Nils Wilken" userId="79628605-7771-4591-98c6-76c6d2f33a38" providerId="ADAL" clId="{D755AE34-5685-4D65-B04A-BB53DDDF262E}" dt="2021-02-17T16:19:58.089" v="4584"/>
          <ac:cxnSpMkLst>
            <pc:docMk/>
            <pc:sldMk cId="2083718771" sldId="529"/>
            <ac:cxnSpMk id="112" creationId="{2B4DA52A-C585-4D36-8C8C-75F247E17DC1}"/>
          </ac:cxnSpMkLst>
        </pc:cxnChg>
        <pc:cxnChg chg="add del mod">
          <ac:chgData name="Nils Wilken" userId="79628605-7771-4591-98c6-76c6d2f33a38" providerId="ADAL" clId="{D755AE34-5685-4D65-B04A-BB53DDDF262E}" dt="2021-02-17T16:19:56.922" v="4581"/>
          <ac:cxnSpMkLst>
            <pc:docMk/>
            <pc:sldMk cId="2083718771" sldId="529"/>
            <ac:cxnSpMk id="115" creationId="{1F0BB078-CD9D-4CAF-98E9-7782698BEA7B}"/>
          </ac:cxnSpMkLst>
        </pc:cxnChg>
        <pc:cxnChg chg="add del mod">
          <ac:chgData name="Nils Wilken" userId="79628605-7771-4591-98c6-76c6d2f33a38" providerId="ADAL" clId="{D755AE34-5685-4D65-B04A-BB53DDDF262E}" dt="2021-02-17T16:20:50.527" v="4608"/>
          <ac:cxnSpMkLst>
            <pc:docMk/>
            <pc:sldMk cId="2083718771" sldId="529"/>
            <ac:cxnSpMk id="119" creationId="{DFE6ACF0-B6E5-496D-B9C6-1A50F11D7BCE}"/>
          </ac:cxnSpMkLst>
        </pc:cxnChg>
        <pc:cxnChg chg="add del mod">
          <ac:chgData name="Nils Wilken" userId="79628605-7771-4591-98c6-76c6d2f33a38" providerId="ADAL" clId="{D755AE34-5685-4D65-B04A-BB53DDDF262E}" dt="2021-02-17T16:20:49.677" v="4605"/>
          <ac:cxnSpMkLst>
            <pc:docMk/>
            <pc:sldMk cId="2083718771" sldId="529"/>
            <ac:cxnSpMk id="122" creationId="{EE3D236C-816B-4840-B47C-24FA7DCF0155}"/>
          </ac:cxnSpMkLst>
        </pc:cxnChg>
        <pc:cxnChg chg="add del mod">
          <ac:chgData name="Nils Wilken" userId="79628605-7771-4591-98c6-76c6d2f33a38" providerId="ADAL" clId="{D755AE34-5685-4D65-B04A-BB53DDDF262E}" dt="2021-02-17T16:20:49.032" v="4602"/>
          <ac:cxnSpMkLst>
            <pc:docMk/>
            <pc:sldMk cId="2083718771" sldId="529"/>
            <ac:cxnSpMk id="125" creationId="{8D848B8C-62F7-4E64-864F-2B572B67D8A0}"/>
          </ac:cxnSpMkLst>
        </pc:cxnChg>
        <pc:cxnChg chg="add mod">
          <ac:chgData name="Nils Wilken" userId="79628605-7771-4591-98c6-76c6d2f33a38" providerId="ADAL" clId="{D755AE34-5685-4D65-B04A-BB53DDDF262E}" dt="2021-02-17T16:26:47.196" v="4674" actId="693"/>
          <ac:cxnSpMkLst>
            <pc:docMk/>
            <pc:sldMk cId="2083718771" sldId="529"/>
            <ac:cxnSpMk id="127" creationId="{24E0039C-4E41-4BD5-9906-0C89F2792F35}"/>
          </ac:cxnSpMkLst>
        </pc:cxnChg>
        <pc:cxnChg chg="add mod">
          <ac:chgData name="Nils Wilken" userId="79628605-7771-4591-98c6-76c6d2f33a38" providerId="ADAL" clId="{D755AE34-5685-4D65-B04A-BB53DDDF262E}" dt="2021-02-17T16:21:28.851" v="4622" actId="14100"/>
          <ac:cxnSpMkLst>
            <pc:docMk/>
            <pc:sldMk cId="2083718771" sldId="529"/>
            <ac:cxnSpMk id="129" creationId="{6F055C3B-64C8-4842-A4F0-06856C406768}"/>
          </ac:cxnSpMkLst>
        </pc:cxnChg>
        <pc:cxnChg chg="add del mod">
          <ac:chgData name="Nils Wilken" userId="79628605-7771-4591-98c6-76c6d2f33a38" providerId="ADAL" clId="{D755AE34-5685-4D65-B04A-BB53DDDF262E}" dt="2021-02-17T16:21:38.939" v="4626"/>
          <ac:cxnSpMkLst>
            <pc:docMk/>
            <pc:sldMk cId="2083718771" sldId="529"/>
            <ac:cxnSpMk id="135" creationId="{929ECD9B-B4A0-4BBF-8211-C8BC427A0E56}"/>
          </ac:cxnSpMkLst>
        </pc:cxnChg>
        <pc:cxnChg chg="add mod">
          <ac:chgData name="Nils Wilken" userId="79628605-7771-4591-98c6-76c6d2f33a38" providerId="ADAL" clId="{D755AE34-5685-4D65-B04A-BB53DDDF262E}" dt="2021-02-17T16:26:47.196" v="4674" actId="693"/>
          <ac:cxnSpMkLst>
            <pc:docMk/>
            <pc:sldMk cId="2083718771" sldId="529"/>
            <ac:cxnSpMk id="136" creationId="{51053F43-B0EC-4A16-91D5-245CBB5BB575}"/>
          </ac:cxnSpMkLst>
        </pc:cxnChg>
        <pc:cxnChg chg="add mod">
          <ac:chgData name="Nils Wilken" userId="79628605-7771-4591-98c6-76c6d2f33a38" providerId="ADAL" clId="{D755AE34-5685-4D65-B04A-BB53DDDF262E}" dt="2021-02-17T16:26:47.196" v="4674" actId="693"/>
          <ac:cxnSpMkLst>
            <pc:docMk/>
            <pc:sldMk cId="2083718771" sldId="529"/>
            <ac:cxnSpMk id="140" creationId="{AE838229-CCC6-41F3-91FA-3D2BB17C5816}"/>
          </ac:cxnSpMkLst>
        </pc:cxnChg>
        <pc:cxnChg chg="add mod">
          <ac:chgData name="Nils Wilken" userId="79628605-7771-4591-98c6-76c6d2f33a38" providerId="ADAL" clId="{D755AE34-5685-4D65-B04A-BB53DDDF262E}" dt="2021-02-17T16:26:00.349" v="4670" actId="693"/>
          <ac:cxnSpMkLst>
            <pc:docMk/>
            <pc:sldMk cId="2083718771" sldId="529"/>
            <ac:cxnSpMk id="145" creationId="{00F30F42-F212-4126-802C-047B20821C87}"/>
          </ac:cxnSpMkLst>
        </pc:cxnChg>
        <pc:cxnChg chg="add mod">
          <ac:chgData name="Nils Wilken" userId="79628605-7771-4591-98c6-76c6d2f33a38" providerId="ADAL" clId="{D755AE34-5685-4D65-B04A-BB53DDDF262E}" dt="2021-02-17T16:26:00.349" v="4670" actId="693"/>
          <ac:cxnSpMkLst>
            <pc:docMk/>
            <pc:sldMk cId="2083718771" sldId="529"/>
            <ac:cxnSpMk id="149" creationId="{809E84C4-2CC1-4C38-AAFC-6A8BCE36573C}"/>
          </ac:cxnSpMkLst>
        </pc:cxnChg>
        <pc:cxnChg chg="add mod">
          <ac:chgData name="Nils Wilken" userId="79628605-7771-4591-98c6-76c6d2f33a38" providerId="ADAL" clId="{D755AE34-5685-4D65-B04A-BB53DDDF262E}" dt="2021-02-17T16:25:38.169" v="4666" actId="693"/>
          <ac:cxnSpMkLst>
            <pc:docMk/>
            <pc:sldMk cId="2083718771" sldId="529"/>
            <ac:cxnSpMk id="152" creationId="{8227A812-AFBA-4F9A-9C4D-B4A430169F15}"/>
          </ac:cxnSpMkLst>
        </pc:cxnChg>
        <pc:cxnChg chg="add mod">
          <ac:chgData name="Nils Wilken" userId="79628605-7771-4591-98c6-76c6d2f33a38" providerId="ADAL" clId="{D755AE34-5685-4D65-B04A-BB53DDDF262E}" dt="2021-02-17T16:25:38.169" v="4666" actId="693"/>
          <ac:cxnSpMkLst>
            <pc:docMk/>
            <pc:sldMk cId="2083718771" sldId="529"/>
            <ac:cxnSpMk id="155" creationId="{B6CA11D6-C278-4A57-8E9F-36B2B3DC12E4}"/>
          </ac:cxnSpMkLst>
        </pc:cxnChg>
        <pc:cxnChg chg="add mod">
          <ac:chgData name="Nils Wilken" userId="79628605-7771-4591-98c6-76c6d2f33a38" providerId="ADAL" clId="{D755AE34-5685-4D65-B04A-BB53DDDF262E}" dt="2021-02-17T16:25:49.889" v="4668" actId="693"/>
          <ac:cxnSpMkLst>
            <pc:docMk/>
            <pc:sldMk cId="2083718771" sldId="529"/>
            <ac:cxnSpMk id="158" creationId="{5F02DAA0-C227-4C56-827D-1EDC9D962666}"/>
          </ac:cxnSpMkLst>
        </pc:cxnChg>
        <pc:cxnChg chg="add del mod">
          <ac:chgData name="Nils Wilken" userId="79628605-7771-4591-98c6-76c6d2f33a38" providerId="ADAL" clId="{D755AE34-5685-4D65-B04A-BB53DDDF262E}" dt="2021-02-17T16:26:07.459" v="4671" actId="478"/>
          <ac:cxnSpMkLst>
            <pc:docMk/>
            <pc:sldMk cId="2083718771" sldId="529"/>
            <ac:cxnSpMk id="161" creationId="{CD065E20-D19B-4370-8ABF-D8A693AB5C75}"/>
          </ac:cxnSpMkLst>
        </pc:cxnChg>
        <pc:cxnChg chg="add mod">
          <ac:chgData name="Nils Wilken" userId="79628605-7771-4591-98c6-76c6d2f33a38" providerId="ADAL" clId="{D755AE34-5685-4D65-B04A-BB53DDDF262E}" dt="2021-02-17T16:25:49.889" v="4668" actId="693"/>
          <ac:cxnSpMkLst>
            <pc:docMk/>
            <pc:sldMk cId="2083718771" sldId="529"/>
            <ac:cxnSpMk id="164" creationId="{89EDF2DD-D761-487E-B359-C777ABE0795F}"/>
          </ac:cxnSpMkLst>
        </pc:cxnChg>
        <pc:cxnChg chg="add mod">
          <ac:chgData name="Nils Wilken" userId="79628605-7771-4591-98c6-76c6d2f33a38" providerId="ADAL" clId="{D755AE34-5685-4D65-B04A-BB53DDDF262E}" dt="2021-02-17T16:25:49.889" v="4668" actId="693"/>
          <ac:cxnSpMkLst>
            <pc:docMk/>
            <pc:sldMk cId="2083718771" sldId="529"/>
            <ac:cxnSpMk id="167" creationId="{812FB6F0-2873-49A7-B381-B23B0E2C756B}"/>
          </ac:cxnSpMkLst>
        </pc:cxnChg>
      </pc:sldChg>
      <pc:sldChg chg="addSp delSp modSp new mod">
        <pc:chgData name="Nils Wilken" userId="79628605-7771-4591-98c6-76c6d2f33a38" providerId="ADAL" clId="{D755AE34-5685-4D65-B04A-BB53DDDF262E}" dt="2021-02-17T16:18:25.802" v="4549" actId="1076"/>
        <pc:sldMkLst>
          <pc:docMk/>
          <pc:sldMk cId="2218544594" sldId="530"/>
        </pc:sldMkLst>
        <pc:spChg chg="mod">
          <ac:chgData name="Nils Wilken" userId="79628605-7771-4591-98c6-76c6d2f33a38" providerId="ADAL" clId="{D755AE34-5685-4D65-B04A-BB53DDDF262E}" dt="2021-02-17T16:18:10.110" v="4545" actId="20577"/>
          <ac:spMkLst>
            <pc:docMk/>
            <pc:sldMk cId="2218544594" sldId="530"/>
            <ac:spMk id="2" creationId="{6683C677-E719-45BC-8A58-876CEDCF8325}"/>
          </ac:spMkLst>
        </pc:spChg>
        <pc:spChg chg="del">
          <ac:chgData name="Nils Wilken" userId="79628605-7771-4591-98c6-76c6d2f33a38" providerId="ADAL" clId="{D755AE34-5685-4D65-B04A-BB53DDDF262E}" dt="2021-02-17T16:15:58.993" v="4485" actId="478"/>
          <ac:spMkLst>
            <pc:docMk/>
            <pc:sldMk cId="2218544594" sldId="530"/>
            <ac:spMk id="3" creationId="{9722B69F-6A0A-4646-9674-C2E7F6C33951}"/>
          </ac:spMkLst>
        </pc:spChg>
        <pc:spChg chg="add del mod">
          <ac:chgData name="Nils Wilken" userId="79628605-7771-4591-98c6-76c6d2f33a38" providerId="ADAL" clId="{D755AE34-5685-4D65-B04A-BB53DDDF262E}" dt="2021-02-17T16:17:18.031" v="4527"/>
          <ac:spMkLst>
            <pc:docMk/>
            <pc:sldMk cId="2218544594" sldId="530"/>
            <ac:spMk id="10" creationId="{AD427B72-ED5D-4FDD-B6C0-BB8A3F6A4360}"/>
          </ac:spMkLst>
        </pc:spChg>
        <pc:spChg chg="add del mod">
          <ac:chgData name="Nils Wilken" userId="79628605-7771-4591-98c6-76c6d2f33a38" providerId="ADAL" clId="{D755AE34-5685-4D65-B04A-BB53DDDF262E}" dt="2021-02-17T16:17:18.031" v="4527"/>
          <ac:spMkLst>
            <pc:docMk/>
            <pc:sldMk cId="2218544594" sldId="530"/>
            <ac:spMk id="11" creationId="{95EF0AD6-36F0-40B5-979D-73B6F1BF1DFB}"/>
          </ac:spMkLst>
        </pc:spChg>
        <pc:spChg chg="add del mod">
          <ac:chgData name="Nils Wilken" userId="79628605-7771-4591-98c6-76c6d2f33a38" providerId="ADAL" clId="{D755AE34-5685-4D65-B04A-BB53DDDF262E}" dt="2021-02-17T16:17:18.031" v="4527"/>
          <ac:spMkLst>
            <pc:docMk/>
            <pc:sldMk cId="2218544594" sldId="530"/>
            <ac:spMk id="12" creationId="{FA2C5ACA-CFB1-4D29-8C39-1720E7F7537B}"/>
          </ac:spMkLst>
        </pc:spChg>
        <pc:spChg chg="add del mod">
          <ac:chgData name="Nils Wilken" userId="79628605-7771-4591-98c6-76c6d2f33a38" providerId="ADAL" clId="{D755AE34-5685-4D65-B04A-BB53DDDF262E}" dt="2021-02-17T16:17:18.031" v="4527"/>
          <ac:spMkLst>
            <pc:docMk/>
            <pc:sldMk cId="2218544594" sldId="530"/>
            <ac:spMk id="13" creationId="{5D6B796E-22F9-4663-AB08-F2815F02B4C1}"/>
          </ac:spMkLst>
        </pc:spChg>
        <pc:spChg chg="add del mod">
          <ac:chgData name="Nils Wilken" userId="79628605-7771-4591-98c6-76c6d2f33a38" providerId="ADAL" clId="{D755AE34-5685-4D65-B04A-BB53DDDF262E}" dt="2021-02-17T16:17:18.031" v="4527"/>
          <ac:spMkLst>
            <pc:docMk/>
            <pc:sldMk cId="2218544594" sldId="530"/>
            <ac:spMk id="14" creationId="{A0CC24E5-573F-4303-9E3A-2E0644654CB1}"/>
          </ac:spMkLst>
        </pc:spChg>
        <pc:spChg chg="add del mod">
          <ac:chgData name="Nils Wilken" userId="79628605-7771-4591-98c6-76c6d2f33a38" providerId="ADAL" clId="{D755AE34-5685-4D65-B04A-BB53DDDF262E}" dt="2021-02-17T16:17:18.031" v="4527"/>
          <ac:spMkLst>
            <pc:docMk/>
            <pc:sldMk cId="2218544594" sldId="530"/>
            <ac:spMk id="15" creationId="{F6986EF8-04C4-49C2-BE8C-20E275841379}"/>
          </ac:spMkLst>
        </pc:spChg>
        <pc:spChg chg="add del mod">
          <ac:chgData name="Nils Wilken" userId="79628605-7771-4591-98c6-76c6d2f33a38" providerId="ADAL" clId="{D755AE34-5685-4D65-B04A-BB53DDDF262E}" dt="2021-02-17T16:17:18.031" v="4527"/>
          <ac:spMkLst>
            <pc:docMk/>
            <pc:sldMk cId="2218544594" sldId="530"/>
            <ac:spMk id="16" creationId="{B1DD32BB-4C45-43EC-828A-97B46D416DCF}"/>
          </ac:spMkLst>
        </pc:spChg>
        <pc:spChg chg="add del mod">
          <ac:chgData name="Nils Wilken" userId="79628605-7771-4591-98c6-76c6d2f33a38" providerId="ADAL" clId="{D755AE34-5685-4D65-B04A-BB53DDDF262E}" dt="2021-02-17T16:17:18.031" v="4527"/>
          <ac:spMkLst>
            <pc:docMk/>
            <pc:sldMk cId="2218544594" sldId="530"/>
            <ac:spMk id="17" creationId="{DCA54259-5308-4DD3-A745-0EDADAE8651F}"/>
          </ac:spMkLst>
        </pc:spChg>
        <pc:spChg chg="add del mod">
          <ac:chgData name="Nils Wilken" userId="79628605-7771-4591-98c6-76c6d2f33a38" providerId="ADAL" clId="{D755AE34-5685-4D65-B04A-BB53DDDF262E}" dt="2021-02-17T16:17:18.031" v="4527"/>
          <ac:spMkLst>
            <pc:docMk/>
            <pc:sldMk cId="2218544594" sldId="530"/>
            <ac:spMk id="18" creationId="{1FA97640-AF32-48D6-9ECE-53DF0B0A66B0}"/>
          </ac:spMkLst>
        </pc:spChg>
        <pc:spChg chg="add del mod">
          <ac:chgData name="Nils Wilken" userId="79628605-7771-4591-98c6-76c6d2f33a38" providerId="ADAL" clId="{D755AE34-5685-4D65-B04A-BB53DDDF262E}" dt="2021-02-17T16:17:18.031" v="4527"/>
          <ac:spMkLst>
            <pc:docMk/>
            <pc:sldMk cId="2218544594" sldId="530"/>
            <ac:spMk id="19" creationId="{FD1568C2-CE64-4253-BE84-C7202CA6B9D2}"/>
          </ac:spMkLst>
        </pc:spChg>
        <pc:spChg chg="add del mod">
          <ac:chgData name="Nils Wilken" userId="79628605-7771-4591-98c6-76c6d2f33a38" providerId="ADAL" clId="{D755AE34-5685-4D65-B04A-BB53DDDF262E}" dt="2021-02-17T16:17:18.031" v="4527"/>
          <ac:spMkLst>
            <pc:docMk/>
            <pc:sldMk cId="2218544594" sldId="530"/>
            <ac:spMk id="20" creationId="{3D6A68A7-D0EE-4427-8732-FCCC554EEE76}"/>
          </ac:spMkLst>
        </pc:spChg>
        <pc:spChg chg="add del mod">
          <ac:chgData name="Nils Wilken" userId="79628605-7771-4591-98c6-76c6d2f33a38" providerId="ADAL" clId="{D755AE34-5685-4D65-B04A-BB53DDDF262E}" dt="2021-02-17T16:17:18.031" v="4527"/>
          <ac:spMkLst>
            <pc:docMk/>
            <pc:sldMk cId="2218544594" sldId="530"/>
            <ac:spMk id="21" creationId="{2B8B477E-32FC-4FA8-8475-00005FDE7F0F}"/>
          </ac:spMkLst>
        </pc:spChg>
        <pc:spChg chg="add del mod">
          <ac:chgData name="Nils Wilken" userId="79628605-7771-4591-98c6-76c6d2f33a38" providerId="ADAL" clId="{D755AE34-5685-4D65-B04A-BB53DDDF262E}" dt="2021-02-17T16:17:18.031" v="4527"/>
          <ac:spMkLst>
            <pc:docMk/>
            <pc:sldMk cId="2218544594" sldId="530"/>
            <ac:spMk id="22" creationId="{CEABED80-2F21-478B-9904-22A491EF3347}"/>
          </ac:spMkLst>
        </pc:spChg>
        <pc:spChg chg="add del mod">
          <ac:chgData name="Nils Wilken" userId="79628605-7771-4591-98c6-76c6d2f33a38" providerId="ADAL" clId="{D755AE34-5685-4D65-B04A-BB53DDDF262E}" dt="2021-02-17T16:17:18.031" v="4527"/>
          <ac:spMkLst>
            <pc:docMk/>
            <pc:sldMk cId="2218544594" sldId="530"/>
            <ac:spMk id="23" creationId="{AD112DC4-E0F8-49D1-B485-C6640F8005C6}"/>
          </ac:spMkLst>
        </pc:spChg>
        <pc:spChg chg="add del mod">
          <ac:chgData name="Nils Wilken" userId="79628605-7771-4591-98c6-76c6d2f33a38" providerId="ADAL" clId="{D755AE34-5685-4D65-B04A-BB53DDDF262E}" dt="2021-02-17T16:17:18.031" v="4527"/>
          <ac:spMkLst>
            <pc:docMk/>
            <pc:sldMk cId="2218544594" sldId="530"/>
            <ac:spMk id="24" creationId="{68785E37-CAF5-495E-8BB2-3FA4EEAE785D}"/>
          </ac:spMkLst>
        </pc:spChg>
        <pc:spChg chg="add del mod">
          <ac:chgData name="Nils Wilken" userId="79628605-7771-4591-98c6-76c6d2f33a38" providerId="ADAL" clId="{D755AE34-5685-4D65-B04A-BB53DDDF262E}" dt="2021-02-17T16:17:18.031" v="4527"/>
          <ac:spMkLst>
            <pc:docMk/>
            <pc:sldMk cId="2218544594" sldId="530"/>
            <ac:spMk id="25" creationId="{70AF36F9-7FC8-4F1C-B16C-853E49ADE4B0}"/>
          </ac:spMkLst>
        </pc:spChg>
        <pc:spChg chg="add del mod">
          <ac:chgData name="Nils Wilken" userId="79628605-7771-4591-98c6-76c6d2f33a38" providerId="ADAL" clId="{D755AE34-5685-4D65-B04A-BB53DDDF262E}" dt="2021-02-17T16:17:18.031" v="4527"/>
          <ac:spMkLst>
            <pc:docMk/>
            <pc:sldMk cId="2218544594" sldId="530"/>
            <ac:spMk id="26" creationId="{F38DDAA3-9EDD-45D6-A5E2-632CD8B268A9}"/>
          </ac:spMkLst>
        </pc:spChg>
        <pc:spChg chg="add del mod">
          <ac:chgData name="Nils Wilken" userId="79628605-7771-4591-98c6-76c6d2f33a38" providerId="ADAL" clId="{D755AE34-5685-4D65-B04A-BB53DDDF262E}" dt="2021-02-17T16:17:18.031" v="4527"/>
          <ac:spMkLst>
            <pc:docMk/>
            <pc:sldMk cId="2218544594" sldId="530"/>
            <ac:spMk id="27" creationId="{BDDDB589-CFE9-46D7-B50B-D6315E1DF148}"/>
          </ac:spMkLst>
        </pc:spChg>
        <pc:spChg chg="add del mod">
          <ac:chgData name="Nils Wilken" userId="79628605-7771-4591-98c6-76c6d2f33a38" providerId="ADAL" clId="{D755AE34-5685-4D65-B04A-BB53DDDF262E}" dt="2021-02-17T16:17:18.031" v="4527"/>
          <ac:spMkLst>
            <pc:docMk/>
            <pc:sldMk cId="2218544594" sldId="530"/>
            <ac:spMk id="28" creationId="{B7EBE265-CC2C-41D1-9A53-9EDCD2697EE1}"/>
          </ac:spMkLst>
        </pc:spChg>
        <pc:spChg chg="add del mod">
          <ac:chgData name="Nils Wilken" userId="79628605-7771-4591-98c6-76c6d2f33a38" providerId="ADAL" clId="{D755AE34-5685-4D65-B04A-BB53DDDF262E}" dt="2021-02-17T16:17:18.031" v="4527"/>
          <ac:spMkLst>
            <pc:docMk/>
            <pc:sldMk cId="2218544594" sldId="530"/>
            <ac:spMk id="29" creationId="{7AD494F1-6FF4-41AB-9525-2C7783A16940}"/>
          </ac:spMkLst>
        </pc:spChg>
        <pc:spChg chg="add del mod">
          <ac:chgData name="Nils Wilken" userId="79628605-7771-4591-98c6-76c6d2f33a38" providerId="ADAL" clId="{D755AE34-5685-4D65-B04A-BB53DDDF262E}" dt="2021-02-17T16:17:18.031" v="4527"/>
          <ac:spMkLst>
            <pc:docMk/>
            <pc:sldMk cId="2218544594" sldId="530"/>
            <ac:spMk id="30" creationId="{AF2DDB14-67FE-4FB9-A801-18F98E58E8C9}"/>
          </ac:spMkLst>
        </pc:spChg>
        <pc:spChg chg="add del mod">
          <ac:chgData name="Nils Wilken" userId="79628605-7771-4591-98c6-76c6d2f33a38" providerId="ADAL" clId="{D755AE34-5685-4D65-B04A-BB53DDDF262E}" dt="2021-02-17T16:17:18.031" v="4527"/>
          <ac:spMkLst>
            <pc:docMk/>
            <pc:sldMk cId="2218544594" sldId="530"/>
            <ac:spMk id="31" creationId="{B1F6383B-DCB2-4F9A-93D3-CAB77A7216B5}"/>
          </ac:spMkLst>
        </pc:spChg>
        <pc:spChg chg="add del mod">
          <ac:chgData name="Nils Wilken" userId="79628605-7771-4591-98c6-76c6d2f33a38" providerId="ADAL" clId="{D755AE34-5685-4D65-B04A-BB53DDDF262E}" dt="2021-02-17T16:17:18.031" v="4527"/>
          <ac:spMkLst>
            <pc:docMk/>
            <pc:sldMk cId="2218544594" sldId="530"/>
            <ac:spMk id="32" creationId="{7011E4EC-CF2F-4FEB-B85F-E9431E10CF10}"/>
          </ac:spMkLst>
        </pc:spChg>
        <pc:spChg chg="add del mod">
          <ac:chgData name="Nils Wilken" userId="79628605-7771-4591-98c6-76c6d2f33a38" providerId="ADAL" clId="{D755AE34-5685-4D65-B04A-BB53DDDF262E}" dt="2021-02-17T16:17:18.031" v="4527"/>
          <ac:spMkLst>
            <pc:docMk/>
            <pc:sldMk cId="2218544594" sldId="530"/>
            <ac:spMk id="33" creationId="{8F03E11A-0D6A-412B-884B-7EDF8DE8E230}"/>
          </ac:spMkLst>
        </pc:spChg>
        <pc:spChg chg="add del mod">
          <ac:chgData name="Nils Wilken" userId="79628605-7771-4591-98c6-76c6d2f33a38" providerId="ADAL" clId="{D755AE34-5685-4D65-B04A-BB53DDDF262E}" dt="2021-02-17T16:17:18.031" v="4527"/>
          <ac:spMkLst>
            <pc:docMk/>
            <pc:sldMk cId="2218544594" sldId="530"/>
            <ac:spMk id="34" creationId="{1EC1AF23-3D60-4129-8984-DA0080F1C85C}"/>
          </ac:spMkLst>
        </pc:spChg>
        <pc:spChg chg="mod topLvl">
          <ac:chgData name="Nils Wilken" userId="79628605-7771-4591-98c6-76c6d2f33a38" providerId="ADAL" clId="{D755AE34-5685-4D65-B04A-BB53DDDF262E}" dt="2021-02-17T16:17:17.576" v="4526" actId="165"/>
          <ac:spMkLst>
            <pc:docMk/>
            <pc:sldMk cId="2218544594" sldId="530"/>
            <ac:spMk id="36" creationId="{637EA054-ABCC-428B-942D-05B286B60E89}"/>
          </ac:spMkLst>
        </pc:spChg>
        <pc:spChg chg="mod topLvl">
          <ac:chgData name="Nils Wilken" userId="79628605-7771-4591-98c6-76c6d2f33a38" providerId="ADAL" clId="{D755AE34-5685-4D65-B04A-BB53DDDF262E}" dt="2021-02-17T16:17:17.576" v="4526" actId="165"/>
          <ac:spMkLst>
            <pc:docMk/>
            <pc:sldMk cId="2218544594" sldId="530"/>
            <ac:spMk id="37" creationId="{AC58622D-FF54-4827-AE09-FDB76CA6DE81}"/>
          </ac:spMkLst>
        </pc:spChg>
        <pc:spChg chg="mod topLvl">
          <ac:chgData name="Nils Wilken" userId="79628605-7771-4591-98c6-76c6d2f33a38" providerId="ADAL" clId="{D755AE34-5685-4D65-B04A-BB53DDDF262E}" dt="2021-02-17T16:17:17.576" v="4526" actId="165"/>
          <ac:spMkLst>
            <pc:docMk/>
            <pc:sldMk cId="2218544594" sldId="530"/>
            <ac:spMk id="39" creationId="{0551C740-5E4C-4B4D-9A8B-C8B57606BB4F}"/>
          </ac:spMkLst>
        </pc:spChg>
        <pc:spChg chg="mod topLvl">
          <ac:chgData name="Nils Wilken" userId="79628605-7771-4591-98c6-76c6d2f33a38" providerId="ADAL" clId="{D755AE34-5685-4D65-B04A-BB53DDDF262E}" dt="2021-02-17T16:17:17.576" v="4526" actId="165"/>
          <ac:spMkLst>
            <pc:docMk/>
            <pc:sldMk cId="2218544594" sldId="530"/>
            <ac:spMk id="40" creationId="{A5F2568E-631E-425D-85ED-E8397760E8A3}"/>
          </ac:spMkLst>
        </pc:spChg>
        <pc:spChg chg="mod topLvl">
          <ac:chgData name="Nils Wilken" userId="79628605-7771-4591-98c6-76c6d2f33a38" providerId="ADAL" clId="{D755AE34-5685-4D65-B04A-BB53DDDF262E}" dt="2021-02-17T16:17:17.576" v="4526" actId="165"/>
          <ac:spMkLst>
            <pc:docMk/>
            <pc:sldMk cId="2218544594" sldId="530"/>
            <ac:spMk id="42" creationId="{3D33B35A-B9D8-4407-91A5-DC997E410835}"/>
          </ac:spMkLst>
        </pc:spChg>
        <pc:spChg chg="mod topLvl">
          <ac:chgData name="Nils Wilken" userId="79628605-7771-4591-98c6-76c6d2f33a38" providerId="ADAL" clId="{D755AE34-5685-4D65-B04A-BB53DDDF262E}" dt="2021-02-17T16:17:17.576" v="4526" actId="165"/>
          <ac:spMkLst>
            <pc:docMk/>
            <pc:sldMk cId="2218544594" sldId="530"/>
            <ac:spMk id="43" creationId="{79647264-7B9B-4016-A9BF-02B0C9B6B72B}"/>
          </ac:spMkLst>
        </pc:spChg>
        <pc:spChg chg="mod topLvl">
          <ac:chgData name="Nils Wilken" userId="79628605-7771-4591-98c6-76c6d2f33a38" providerId="ADAL" clId="{D755AE34-5685-4D65-B04A-BB53DDDF262E}" dt="2021-02-17T16:17:17.576" v="4526" actId="165"/>
          <ac:spMkLst>
            <pc:docMk/>
            <pc:sldMk cId="2218544594" sldId="530"/>
            <ac:spMk id="45" creationId="{C71D3A9C-9687-4DA5-BDC7-4856B458FF24}"/>
          </ac:spMkLst>
        </pc:spChg>
        <pc:spChg chg="mod topLvl">
          <ac:chgData name="Nils Wilken" userId="79628605-7771-4591-98c6-76c6d2f33a38" providerId="ADAL" clId="{D755AE34-5685-4D65-B04A-BB53DDDF262E}" dt="2021-02-17T16:17:17.576" v="4526" actId="165"/>
          <ac:spMkLst>
            <pc:docMk/>
            <pc:sldMk cId="2218544594" sldId="530"/>
            <ac:spMk id="46" creationId="{4B89709C-EA93-481A-A3A2-B94868C438AB}"/>
          </ac:spMkLst>
        </pc:spChg>
        <pc:spChg chg="mod topLvl">
          <ac:chgData name="Nils Wilken" userId="79628605-7771-4591-98c6-76c6d2f33a38" providerId="ADAL" clId="{D755AE34-5685-4D65-B04A-BB53DDDF262E}" dt="2021-02-17T16:17:17.576" v="4526" actId="165"/>
          <ac:spMkLst>
            <pc:docMk/>
            <pc:sldMk cId="2218544594" sldId="530"/>
            <ac:spMk id="48" creationId="{F63B579D-0141-48EA-B39A-84682CDFF914}"/>
          </ac:spMkLst>
        </pc:spChg>
        <pc:spChg chg="mod topLvl">
          <ac:chgData name="Nils Wilken" userId="79628605-7771-4591-98c6-76c6d2f33a38" providerId="ADAL" clId="{D755AE34-5685-4D65-B04A-BB53DDDF262E}" dt="2021-02-17T16:17:17.576" v="4526" actId="165"/>
          <ac:spMkLst>
            <pc:docMk/>
            <pc:sldMk cId="2218544594" sldId="530"/>
            <ac:spMk id="49" creationId="{3E81D520-5B3A-4005-BD25-A239BFC046B4}"/>
          </ac:spMkLst>
        </pc:spChg>
        <pc:spChg chg="mod topLvl">
          <ac:chgData name="Nils Wilken" userId="79628605-7771-4591-98c6-76c6d2f33a38" providerId="ADAL" clId="{D755AE34-5685-4D65-B04A-BB53DDDF262E}" dt="2021-02-17T16:17:17.576" v="4526" actId="165"/>
          <ac:spMkLst>
            <pc:docMk/>
            <pc:sldMk cId="2218544594" sldId="530"/>
            <ac:spMk id="51" creationId="{BD14E23C-EEE6-4797-8C50-29FBC3E7F02E}"/>
          </ac:spMkLst>
        </pc:spChg>
        <pc:spChg chg="mod topLvl">
          <ac:chgData name="Nils Wilken" userId="79628605-7771-4591-98c6-76c6d2f33a38" providerId="ADAL" clId="{D755AE34-5685-4D65-B04A-BB53DDDF262E}" dt="2021-02-17T16:17:17.576" v="4526" actId="165"/>
          <ac:spMkLst>
            <pc:docMk/>
            <pc:sldMk cId="2218544594" sldId="530"/>
            <ac:spMk id="52" creationId="{78AEF957-EB86-47FE-B35D-C3E28363B2C1}"/>
          </ac:spMkLst>
        </pc:spChg>
        <pc:spChg chg="add del mod">
          <ac:chgData name="Nils Wilken" userId="79628605-7771-4591-98c6-76c6d2f33a38" providerId="ADAL" clId="{D755AE34-5685-4D65-B04A-BB53DDDF262E}" dt="2021-02-17T16:17:18.031" v="4527"/>
          <ac:spMkLst>
            <pc:docMk/>
            <pc:sldMk cId="2218544594" sldId="530"/>
            <ac:spMk id="53" creationId="{DEB3F513-3132-4B0C-934A-7F108B5731B1}"/>
          </ac:spMkLst>
        </pc:spChg>
        <pc:spChg chg="add del mod">
          <ac:chgData name="Nils Wilken" userId="79628605-7771-4591-98c6-76c6d2f33a38" providerId="ADAL" clId="{D755AE34-5685-4D65-B04A-BB53DDDF262E}" dt="2021-02-17T16:17:18.031" v="4527"/>
          <ac:spMkLst>
            <pc:docMk/>
            <pc:sldMk cId="2218544594" sldId="530"/>
            <ac:spMk id="54" creationId="{BCC66BDA-07C8-4EAB-A1F8-E177194B3E3C}"/>
          </ac:spMkLst>
        </pc:spChg>
        <pc:spChg chg="mod topLvl">
          <ac:chgData name="Nils Wilken" userId="79628605-7771-4591-98c6-76c6d2f33a38" providerId="ADAL" clId="{D755AE34-5685-4D65-B04A-BB53DDDF262E}" dt="2021-02-17T16:17:17.576" v="4526" actId="165"/>
          <ac:spMkLst>
            <pc:docMk/>
            <pc:sldMk cId="2218544594" sldId="530"/>
            <ac:spMk id="56" creationId="{1C5C31B6-6458-4BA7-A825-D3966FAA95C9}"/>
          </ac:spMkLst>
        </pc:spChg>
        <pc:spChg chg="mod topLvl">
          <ac:chgData name="Nils Wilken" userId="79628605-7771-4591-98c6-76c6d2f33a38" providerId="ADAL" clId="{D755AE34-5685-4D65-B04A-BB53DDDF262E}" dt="2021-02-17T16:17:17.576" v="4526" actId="165"/>
          <ac:spMkLst>
            <pc:docMk/>
            <pc:sldMk cId="2218544594" sldId="530"/>
            <ac:spMk id="57" creationId="{28B18D8F-7683-427C-9D76-9E4E0BF4C55E}"/>
          </ac:spMkLst>
        </pc:spChg>
        <pc:spChg chg="add del mod">
          <ac:chgData name="Nils Wilken" userId="79628605-7771-4591-98c6-76c6d2f33a38" providerId="ADAL" clId="{D755AE34-5685-4D65-B04A-BB53DDDF262E}" dt="2021-02-17T16:17:18.031" v="4527"/>
          <ac:spMkLst>
            <pc:docMk/>
            <pc:sldMk cId="2218544594" sldId="530"/>
            <ac:spMk id="58" creationId="{6B2BE654-357C-408C-AD6C-9D26E923E22C}"/>
          </ac:spMkLst>
        </pc:spChg>
        <pc:spChg chg="mod topLvl">
          <ac:chgData name="Nils Wilken" userId="79628605-7771-4591-98c6-76c6d2f33a38" providerId="ADAL" clId="{D755AE34-5685-4D65-B04A-BB53DDDF262E}" dt="2021-02-17T16:17:17.576" v="4526" actId="165"/>
          <ac:spMkLst>
            <pc:docMk/>
            <pc:sldMk cId="2218544594" sldId="530"/>
            <ac:spMk id="60" creationId="{281B4B99-0674-4E70-995F-884ACB2278A3}"/>
          </ac:spMkLst>
        </pc:spChg>
        <pc:spChg chg="mod topLvl">
          <ac:chgData name="Nils Wilken" userId="79628605-7771-4591-98c6-76c6d2f33a38" providerId="ADAL" clId="{D755AE34-5685-4D65-B04A-BB53DDDF262E}" dt="2021-02-17T16:17:17.576" v="4526" actId="165"/>
          <ac:spMkLst>
            <pc:docMk/>
            <pc:sldMk cId="2218544594" sldId="530"/>
            <ac:spMk id="61" creationId="{679536B8-5461-4CAE-9E4D-945A4A6E56DE}"/>
          </ac:spMkLst>
        </pc:spChg>
        <pc:spChg chg="mod topLvl">
          <ac:chgData name="Nils Wilken" userId="79628605-7771-4591-98c6-76c6d2f33a38" providerId="ADAL" clId="{D755AE34-5685-4D65-B04A-BB53DDDF262E}" dt="2021-02-17T16:17:17.576" v="4526" actId="165"/>
          <ac:spMkLst>
            <pc:docMk/>
            <pc:sldMk cId="2218544594" sldId="530"/>
            <ac:spMk id="63" creationId="{8E205606-BEA3-4B5F-9357-8CAABD0DA865}"/>
          </ac:spMkLst>
        </pc:spChg>
        <pc:spChg chg="mod topLvl">
          <ac:chgData name="Nils Wilken" userId="79628605-7771-4591-98c6-76c6d2f33a38" providerId="ADAL" clId="{D755AE34-5685-4D65-B04A-BB53DDDF262E}" dt="2021-02-17T16:17:17.576" v="4526" actId="165"/>
          <ac:spMkLst>
            <pc:docMk/>
            <pc:sldMk cId="2218544594" sldId="530"/>
            <ac:spMk id="64" creationId="{C443CF27-1232-447E-8895-2041844EA9FD}"/>
          </ac:spMkLst>
        </pc:spChg>
        <pc:spChg chg="mod topLvl">
          <ac:chgData name="Nils Wilken" userId="79628605-7771-4591-98c6-76c6d2f33a38" providerId="ADAL" clId="{D755AE34-5685-4D65-B04A-BB53DDDF262E}" dt="2021-02-17T16:17:17.576" v="4526" actId="165"/>
          <ac:spMkLst>
            <pc:docMk/>
            <pc:sldMk cId="2218544594" sldId="530"/>
            <ac:spMk id="66" creationId="{F999E765-6DA4-4CB4-A09E-420E1723AFEC}"/>
          </ac:spMkLst>
        </pc:spChg>
        <pc:spChg chg="mod topLvl">
          <ac:chgData name="Nils Wilken" userId="79628605-7771-4591-98c6-76c6d2f33a38" providerId="ADAL" clId="{D755AE34-5685-4D65-B04A-BB53DDDF262E}" dt="2021-02-17T16:17:17.576" v="4526" actId="165"/>
          <ac:spMkLst>
            <pc:docMk/>
            <pc:sldMk cId="2218544594" sldId="530"/>
            <ac:spMk id="67" creationId="{E54057CB-312C-4548-A1DB-5C19521AE167}"/>
          </ac:spMkLst>
        </pc:spChg>
        <pc:spChg chg="mod topLvl">
          <ac:chgData name="Nils Wilken" userId="79628605-7771-4591-98c6-76c6d2f33a38" providerId="ADAL" clId="{D755AE34-5685-4D65-B04A-BB53DDDF262E}" dt="2021-02-17T16:17:17.576" v="4526" actId="165"/>
          <ac:spMkLst>
            <pc:docMk/>
            <pc:sldMk cId="2218544594" sldId="530"/>
            <ac:spMk id="69" creationId="{F27A2B11-005B-4468-B9A6-5C07A76267CF}"/>
          </ac:spMkLst>
        </pc:spChg>
        <pc:spChg chg="mod topLvl">
          <ac:chgData name="Nils Wilken" userId="79628605-7771-4591-98c6-76c6d2f33a38" providerId="ADAL" clId="{D755AE34-5685-4D65-B04A-BB53DDDF262E}" dt="2021-02-17T16:17:17.576" v="4526" actId="165"/>
          <ac:spMkLst>
            <pc:docMk/>
            <pc:sldMk cId="2218544594" sldId="530"/>
            <ac:spMk id="70" creationId="{0DCB88C1-AC53-4E5F-85CF-D846C37763F2}"/>
          </ac:spMkLst>
        </pc:spChg>
        <pc:spChg chg="add del mod">
          <ac:chgData name="Nils Wilken" userId="79628605-7771-4591-98c6-76c6d2f33a38" providerId="ADAL" clId="{D755AE34-5685-4D65-B04A-BB53DDDF262E}" dt="2021-02-17T16:17:18.031" v="4527"/>
          <ac:spMkLst>
            <pc:docMk/>
            <pc:sldMk cId="2218544594" sldId="530"/>
            <ac:spMk id="71" creationId="{0FBA44CA-AE8A-4F8D-AAAB-718B48379690}"/>
          </ac:spMkLst>
        </pc:spChg>
        <pc:spChg chg="add del mod">
          <ac:chgData name="Nils Wilken" userId="79628605-7771-4591-98c6-76c6d2f33a38" providerId="ADAL" clId="{D755AE34-5685-4D65-B04A-BB53DDDF262E}" dt="2021-02-17T16:17:18.031" v="4527"/>
          <ac:spMkLst>
            <pc:docMk/>
            <pc:sldMk cId="2218544594" sldId="530"/>
            <ac:spMk id="72" creationId="{429A343A-E3C6-4A52-8D57-49B81EA80B8E}"/>
          </ac:spMkLst>
        </pc:spChg>
        <pc:spChg chg="add del mod">
          <ac:chgData name="Nils Wilken" userId="79628605-7771-4591-98c6-76c6d2f33a38" providerId="ADAL" clId="{D755AE34-5685-4D65-B04A-BB53DDDF262E}" dt="2021-02-17T16:17:18.031" v="4527"/>
          <ac:spMkLst>
            <pc:docMk/>
            <pc:sldMk cId="2218544594" sldId="530"/>
            <ac:spMk id="73" creationId="{9BB3CA06-BBCB-4CA8-BB78-1B8323ED1EBA}"/>
          </ac:spMkLst>
        </pc:spChg>
        <pc:spChg chg="add del mod">
          <ac:chgData name="Nils Wilken" userId="79628605-7771-4591-98c6-76c6d2f33a38" providerId="ADAL" clId="{D755AE34-5685-4D65-B04A-BB53DDDF262E}" dt="2021-02-17T16:17:18.031" v="4527"/>
          <ac:spMkLst>
            <pc:docMk/>
            <pc:sldMk cId="2218544594" sldId="530"/>
            <ac:spMk id="74" creationId="{A37F62BC-8A06-4F26-A7E5-9BC703E3FAA4}"/>
          </ac:spMkLst>
        </pc:spChg>
        <pc:spChg chg="mod topLvl">
          <ac:chgData name="Nils Wilken" userId="79628605-7771-4591-98c6-76c6d2f33a38" providerId="ADAL" clId="{D755AE34-5685-4D65-B04A-BB53DDDF262E}" dt="2021-02-17T16:17:17.576" v="4526" actId="165"/>
          <ac:spMkLst>
            <pc:docMk/>
            <pc:sldMk cId="2218544594" sldId="530"/>
            <ac:spMk id="76" creationId="{6670EE49-F9EC-4D9C-9DA2-04A89FAE79D1}"/>
          </ac:spMkLst>
        </pc:spChg>
        <pc:spChg chg="mod">
          <ac:chgData name="Nils Wilken" userId="79628605-7771-4591-98c6-76c6d2f33a38" providerId="ADAL" clId="{D755AE34-5685-4D65-B04A-BB53DDDF262E}" dt="2021-02-17T16:17:17.576" v="4526" actId="165"/>
          <ac:spMkLst>
            <pc:docMk/>
            <pc:sldMk cId="2218544594" sldId="530"/>
            <ac:spMk id="78" creationId="{3135E22C-B789-4468-99DC-0D03A39A75CF}"/>
          </ac:spMkLst>
        </pc:spChg>
        <pc:spChg chg="mod">
          <ac:chgData name="Nils Wilken" userId="79628605-7771-4591-98c6-76c6d2f33a38" providerId="ADAL" clId="{D755AE34-5685-4D65-B04A-BB53DDDF262E}" dt="2021-02-17T16:17:17.576" v="4526" actId="165"/>
          <ac:spMkLst>
            <pc:docMk/>
            <pc:sldMk cId="2218544594" sldId="530"/>
            <ac:spMk id="79" creationId="{EB514251-66FC-4791-B9C1-E433BE4B9870}"/>
          </ac:spMkLst>
        </pc:spChg>
        <pc:spChg chg="mod topLvl">
          <ac:chgData name="Nils Wilken" userId="79628605-7771-4591-98c6-76c6d2f33a38" providerId="ADAL" clId="{D755AE34-5685-4D65-B04A-BB53DDDF262E}" dt="2021-02-17T16:17:17.576" v="4526" actId="165"/>
          <ac:spMkLst>
            <pc:docMk/>
            <pc:sldMk cId="2218544594" sldId="530"/>
            <ac:spMk id="81" creationId="{7EB2B604-3AFD-4A25-BC9C-F7F16A1C0CEA}"/>
          </ac:spMkLst>
        </pc:spChg>
        <pc:spChg chg="mod">
          <ac:chgData name="Nils Wilken" userId="79628605-7771-4591-98c6-76c6d2f33a38" providerId="ADAL" clId="{D755AE34-5685-4D65-B04A-BB53DDDF262E}" dt="2021-02-17T16:17:17.576" v="4526" actId="165"/>
          <ac:spMkLst>
            <pc:docMk/>
            <pc:sldMk cId="2218544594" sldId="530"/>
            <ac:spMk id="83" creationId="{34193FD5-84FA-4394-AF72-2739DE78C7C2}"/>
          </ac:spMkLst>
        </pc:spChg>
        <pc:spChg chg="mod">
          <ac:chgData name="Nils Wilken" userId="79628605-7771-4591-98c6-76c6d2f33a38" providerId="ADAL" clId="{D755AE34-5685-4D65-B04A-BB53DDDF262E}" dt="2021-02-17T16:17:17.576" v="4526" actId="165"/>
          <ac:spMkLst>
            <pc:docMk/>
            <pc:sldMk cId="2218544594" sldId="530"/>
            <ac:spMk id="84" creationId="{3F7291F4-4103-4F01-8F0B-8CF5736B1E1B}"/>
          </ac:spMkLst>
        </pc:spChg>
        <pc:spChg chg="mod topLvl">
          <ac:chgData name="Nils Wilken" userId="79628605-7771-4591-98c6-76c6d2f33a38" providerId="ADAL" clId="{D755AE34-5685-4D65-B04A-BB53DDDF262E}" dt="2021-02-17T16:17:17.576" v="4526" actId="165"/>
          <ac:spMkLst>
            <pc:docMk/>
            <pc:sldMk cId="2218544594" sldId="530"/>
            <ac:spMk id="86" creationId="{3E2EAE86-4A27-447E-A7DB-08882B962C4C}"/>
          </ac:spMkLst>
        </pc:spChg>
        <pc:spChg chg="mod">
          <ac:chgData name="Nils Wilken" userId="79628605-7771-4591-98c6-76c6d2f33a38" providerId="ADAL" clId="{D755AE34-5685-4D65-B04A-BB53DDDF262E}" dt="2021-02-17T16:17:17.576" v="4526" actId="165"/>
          <ac:spMkLst>
            <pc:docMk/>
            <pc:sldMk cId="2218544594" sldId="530"/>
            <ac:spMk id="88" creationId="{949352B7-301F-4856-9DFD-F3F8A92C3771}"/>
          </ac:spMkLst>
        </pc:spChg>
        <pc:spChg chg="mod">
          <ac:chgData name="Nils Wilken" userId="79628605-7771-4591-98c6-76c6d2f33a38" providerId="ADAL" clId="{D755AE34-5685-4D65-B04A-BB53DDDF262E}" dt="2021-02-17T16:17:17.576" v="4526" actId="165"/>
          <ac:spMkLst>
            <pc:docMk/>
            <pc:sldMk cId="2218544594" sldId="530"/>
            <ac:spMk id="89" creationId="{9CA0405E-5E3F-45B0-AE38-3ACE945533A6}"/>
          </ac:spMkLst>
        </pc:spChg>
        <pc:spChg chg="mod topLvl">
          <ac:chgData name="Nils Wilken" userId="79628605-7771-4591-98c6-76c6d2f33a38" providerId="ADAL" clId="{D755AE34-5685-4D65-B04A-BB53DDDF262E}" dt="2021-02-17T16:17:17.576" v="4526" actId="165"/>
          <ac:spMkLst>
            <pc:docMk/>
            <pc:sldMk cId="2218544594" sldId="530"/>
            <ac:spMk id="91" creationId="{3DC45460-729B-4B67-BB5E-6254E3B3E846}"/>
          </ac:spMkLst>
        </pc:spChg>
        <pc:spChg chg="mod">
          <ac:chgData name="Nils Wilken" userId="79628605-7771-4591-98c6-76c6d2f33a38" providerId="ADAL" clId="{D755AE34-5685-4D65-B04A-BB53DDDF262E}" dt="2021-02-17T16:17:17.576" v="4526" actId="165"/>
          <ac:spMkLst>
            <pc:docMk/>
            <pc:sldMk cId="2218544594" sldId="530"/>
            <ac:spMk id="93" creationId="{445AD1B5-6142-47B3-8A5E-FBCC28BCE7D1}"/>
          </ac:spMkLst>
        </pc:spChg>
        <pc:spChg chg="mod">
          <ac:chgData name="Nils Wilken" userId="79628605-7771-4591-98c6-76c6d2f33a38" providerId="ADAL" clId="{D755AE34-5685-4D65-B04A-BB53DDDF262E}" dt="2021-02-17T16:17:17.576" v="4526" actId="165"/>
          <ac:spMkLst>
            <pc:docMk/>
            <pc:sldMk cId="2218544594" sldId="530"/>
            <ac:spMk id="94" creationId="{8172F3D6-8EC1-4CC7-AD1F-3DB1AA86C876}"/>
          </ac:spMkLst>
        </pc:spChg>
        <pc:spChg chg="add del mod">
          <ac:chgData name="Nils Wilken" userId="79628605-7771-4591-98c6-76c6d2f33a38" providerId="ADAL" clId="{D755AE34-5685-4D65-B04A-BB53DDDF262E}" dt="2021-02-17T16:17:18.031" v="4527"/>
          <ac:spMkLst>
            <pc:docMk/>
            <pc:sldMk cId="2218544594" sldId="530"/>
            <ac:spMk id="95" creationId="{C700DEDE-1D27-4533-AA3B-0B314070F142}"/>
          </ac:spMkLst>
        </pc:spChg>
        <pc:grpChg chg="add del mod">
          <ac:chgData name="Nils Wilken" userId="79628605-7771-4591-98c6-76c6d2f33a38" providerId="ADAL" clId="{D755AE34-5685-4D65-B04A-BB53DDDF262E}" dt="2021-02-17T16:17:18.031" v="4527"/>
          <ac:grpSpMkLst>
            <pc:docMk/>
            <pc:sldMk cId="2218544594" sldId="530"/>
            <ac:grpSpMk id="35" creationId="{56F52484-699C-4642-953F-89A4936EB59B}"/>
          </ac:grpSpMkLst>
        </pc:grpChg>
        <pc:grpChg chg="add del mod">
          <ac:chgData name="Nils Wilken" userId="79628605-7771-4591-98c6-76c6d2f33a38" providerId="ADAL" clId="{D755AE34-5685-4D65-B04A-BB53DDDF262E}" dt="2021-02-17T16:17:18.031" v="4527"/>
          <ac:grpSpMkLst>
            <pc:docMk/>
            <pc:sldMk cId="2218544594" sldId="530"/>
            <ac:grpSpMk id="38" creationId="{3161CFCB-638D-417A-AD00-7ACEFF10820C}"/>
          </ac:grpSpMkLst>
        </pc:grpChg>
        <pc:grpChg chg="add del mod">
          <ac:chgData name="Nils Wilken" userId="79628605-7771-4591-98c6-76c6d2f33a38" providerId="ADAL" clId="{D755AE34-5685-4D65-B04A-BB53DDDF262E}" dt="2021-02-17T16:17:18.031" v="4527"/>
          <ac:grpSpMkLst>
            <pc:docMk/>
            <pc:sldMk cId="2218544594" sldId="530"/>
            <ac:grpSpMk id="41" creationId="{85F59975-426F-4B2F-9B77-A5AE227122F5}"/>
          </ac:grpSpMkLst>
        </pc:grpChg>
        <pc:grpChg chg="add del mod">
          <ac:chgData name="Nils Wilken" userId="79628605-7771-4591-98c6-76c6d2f33a38" providerId="ADAL" clId="{D755AE34-5685-4D65-B04A-BB53DDDF262E}" dt="2021-02-17T16:17:18.031" v="4527"/>
          <ac:grpSpMkLst>
            <pc:docMk/>
            <pc:sldMk cId="2218544594" sldId="530"/>
            <ac:grpSpMk id="44" creationId="{E359A81F-8075-4ADE-936B-8550F59572C1}"/>
          </ac:grpSpMkLst>
        </pc:grpChg>
        <pc:grpChg chg="add del mod">
          <ac:chgData name="Nils Wilken" userId="79628605-7771-4591-98c6-76c6d2f33a38" providerId="ADAL" clId="{D755AE34-5685-4D65-B04A-BB53DDDF262E}" dt="2021-02-17T16:17:18.031" v="4527"/>
          <ac:grpSpMkLst>
            <pc:docMk/>
            <pc:sldMk cId="2218544594" sldId="530"/>
            <ac:grpSpMk id="47" creationId="{4D002DB7-8542-45D3-808B-1A0726FE2428}"/>
          </ac:grpSpMkLst>
        </pc:grpChg>
        <pc:grpChg chg="add del mod">
          <ac:chgData name="Nils Wilken" userId="79628605-7771-4591-98c6-76c6d2f33a38" providerId="ADAL" clId="{D755AE34-5685-4D65-B04A-BB53DDDF262E}" dt="2021-02-17T16:17:18.031" v="4527"/>
          <ac:grpSpMkLst>
            <pc:docMk/>
            <pc:sldMk cId="2218544594" sldId="530"/>
            <ac:grpSpMk id="50" creationId="{97A6E099-C886-487C-9C98-D750BFDC84FA}"/>
          </ac:grpSpMkLst>
        </pc:grpChg>
        <pc:grpChg chg="add del mod">
          <ac:chgData name="Nils Wilken" userId="79628605-7771-4591-98c6-76c6d2f33a38" providerId="ADAL" clId="{D755AE34-5685-4D65-B04A-BB53DDDF262E}" dt="2021-02-17T16:17:18.031" v="4527"/>
          <ac:grpSpMkLst>
            <pc:docMk/>
            <pc:sldMk cId="2218544594" sldId="530"/>
            <ac:grpSpMk id="55" creationId="{06F92E29-3CED-421E-8194-8D2628746796}"/>
          </ac:grpSpMkLst>
        </pc:grpChg>
        <pc:grpChg chg="add del mod">
          <ac:chgData name="Nils Wilken" userId="79628605-7771-4591-98c6-76c6d2f33a38" providerId="ADAL" clId="{D755AE34-5685-4D65-B04A-BB53DDDF262E}" dt="2021-02-17T16:17:18.031" v="4527"/>
          <ac:grpSpMkLst>
            <pc:docMk/>
            <pc:sldMk cId="2218544594" sldId="530"/>
            <ac:grpSpMk id="59" creationId="{E55B8643-C50F-4CE8-B9A0-6BA9FCE6A019}"/>
          </ac:grpSpMkLst>
        </pc:grpChg>
        <pc:grpChg chg="add del mod">
          <ac:chgData name="Nils Wilken" userId="79628605-7771-4591-98c6-76c6d2f33a38" providerId="ADAL" clId="{D755AE34-5685-4D65-B04A-BB53DDDF262E}" dt="2021-02-17T16:17:18.031" v="4527"/>
          <ac:grpSpMkLst>
            <pc:docMk/>
            <pc:sldMk cId="2218544594" sldId="530"/>
            <ac:grpSpMk id="62" creationId="{6FB1C2C8-C8FB-4EAE-8F48-7EB66702DF89}"/>
          </ac:grpSpMkLst>
        </pc:grpChg>
        <pc:grpChg chg="add del mod">
          <ac:chgData name="Nils Wilken" userId="79628605-7771-4591-98c6-76c6d2f33a38" providerId="ADAL" clId="{D755AE34-5685-4D65-B04A-BB53DDDF262E}" dt="2021-02-17T16:17:18.031" v="4527"/>
          <ac:grpSpMkLst>
            <pc:docMk/>
            <pc:sldMk cId="2218544594" sldId="530"/>
            <ac:grpSpMk id="65" creationId="{74C46146-43E3-4418-8E35-75276BC3DD39}"/>
          </ac:grpSpMkLst>
        </pc:grpChg>
        <pc:grpChg chg="add del mod">
          <ac:chgData name="Nils Wilken" userId="79628605-7771-4591-98c6-76c6d2f33a38" providerId="ADAL" clId="{D755AE34-5685-4D65-B04A-BB53DDDF262E}" dt="2021-02-17T16:17:18.031" v="4527"/>
          <ac:grpSpMkLst>
            <pc:docMk/>
            <pc:sldMk cId="2218544594" sldId="530"/>
            <ac:grpSpMk id="68" creationId="{805FCE74-DEA7-4E9F-8336-EDAA62C56601}"/>
          </ac:grpSpMkLst>
        </pc:grpChg>
        <pc:grpChg chg="add del mod">
          <ac:chgData name="Nils Wilken" userId="79628605-7771-4591-98c6-76c6d2f33a38" providerId="ADAL" clId="{D755AE34-5685-4D65-B04A-BB53DDDF262E}" dt="2021-02-17T16:17:18.031" v="4527"/>
          <ac:grpSpMkLst>
            <pc:docMk/>
            <pc:sldMk cId="2218544594" sldId="530"/>
            <ac:grpSpMk id="75" creationId="{8DCD1B5F-810F-4C9D-9CD8-6408394568A5}"/>
          </ac:grpSpMkLst>
        </pc:grpChg>
        <pc:grpChg chg="mod topLvl">
          <ac:chgData name="Nils Wilken" userId="79628605-7771-4591-98c6-76c6d2f33a38" providerId="ADAL" clId="{D755AE34-5685-4D65-B04A-BB53DDDF262E}" dt="2021-02-17T16:17:17.576" v="4526" actId="165"/>
          <ac:grpSpMkLst>
            <pc:docMk/>
            <pc:sldMk cId="2218544594" sldId="530"/>
            <ac:grpSpMk id="77" creationId="{94C68F04-19D2-42FF-AB16-792253673CB3}"/>
          </ac:grpSpMkLst>
        </pc:grpChg>
        <pc:grpChg chg="add del mod">
          <ac:chgData name="Nils Wilken" userId="79628605-7771-4591-98c6-76c6d2f33a38" providerId="ADAL" clId="{D755AE34-5685-4D65-B04A-BB53DDDF262E}" dt="2021-02-17T16:17:18.031" v="4527"/>
          <ac:grpSpMkLst>
            <pc:docMk/>
            <pc:sldMk cId="2218544594" sldId="530"/>
            <ac:grpSpMk id="80" creationId="{4028372E-5311-4AB3-A51D-087C52BFCCC0}"/>
          </ac:grpSpMkLst>
        </pc:grpChg>
        <pc:grpChg chg="mod topLvl">
          <ac:chgData name="Nils Wilken" userId="79628605-7771-4591-98c6-76c6d2f33a38" providerId="ADAL" clId="{D755AE34-5685-4D65-B04A-BB53DDDF262E}" dt="2021-02-17T16:17:17.576" v="4526" actId="165"/>
          <ac:grpSpMkLst>
            <pc:docMk/>
            <pc:sldMk cId="2218544594" sldId="530"/>
            <ac:grpSpMk id="82" creationId="{D5BBC27F-75BE-4549-B13F-4EBCE8B8E3A3}"/>
          </ac:grpSpMkLst>
        </pc:grpChg>
        <pc:grpChg chg="add del mod">
          <ac:chgData name="Nils Wilken" userId="79628605-7771-4591-98c6-76c6d2f33a38" providerId="ADAL" clId="{D755AE34-5685-4D65-B04A-BB53DDDF262E}" dt="2021-02-17T16:17:18.031" v="4527"/>
          <ac:grpSpMkLst>
            <pc:docMk/>
            <pc:sldMk cId="2218544594" sldId="530"/>
            <ac:grpSpMk id="85" creationId="{5ED3B458-D42D-4613-8EC8-DB42DCC18004}"/>
          </ac:grpSpMkLst>
        </pc:grpChg>
        <pc:grpChg chg="mod topLvl">
          <ac:chgData name="Nils Wilken" userId="79628605-7771-4591-98c6-76c6d2f33a38" providerId="ADAL" clId="{D755AE34-5685-4D65-B04A-BB53DDDF262E}" dt="2021-02-17T16:17:17.576" v="4526" actId="165"/>
          <ac:grpSpMkLst>
            <pc:docMk/>
            <pc:sldMk cId="2218544594" sldId="530"/>
            <ac:grpSpMk id="87" creationId="{405AA7FD-71FE-4B80-8A95-4AAE80057830}"/>
          </ac:grpSpMkLst>
        </pc:grpChg>
        <pc:grpChg chg="add del mod">
          <ac:chgData name="Nils Wilken" userId="79628605-7771-4591-98c6-76c6d2f33a38" providerId="ADAL" clId="{D755AE34-5685-4D65-B04A-BB53DDDF262E}" dt="2021-02-17T16:17:18.031" v="4527"/>
          <ac:grpSpMkLst>
            <pc:docMk/>
            <pc:sldMk cId="2218544594" sldId="530"/>
            <ac:grpSpMk id="90" creationId="{4B0C3462-44D3-4DD1-84DC-C75E7CC8CD9F}"/>
          </ac:grpSpMkLst>
        </pc:grpChg>
        <pc:grpChg chg="mod topLvl">
          <ac:chgData name="Nils Wilken" userId="79628605-7771-4591-98c6-76c6d2f33a38" providerId="ADAL" clId="{D755AE34-5685-4D65-B04A-BB53DDDF262E}" dt="2021-02-17T16:17:17.576" v="4526" actId="165"/>
          <ac:grpSpMkLst>
            <pc:docMk/>
            <pc:sldMk cId="2218544594" sldId="530"/>
            <ac:grpSpMk id="92" creationId="{373FFC9F-E411-411D-ADA9-FEFFF6F8CE10}"/>
          </ac:grpSpMkLst>
        </pc:grpChg>
        <pc:grpChg chg="add mod">
          <ac:chgData name="Nils Wilken" userId="79628605-7771-4591-98c6-76c6d2f33a38" providerId="ADAL" clId="{D755AE34-5685-4D65-B04A-BB53DDDF262E}" dt="2021-02-17T16:16:25.673" v="4493" actId="338"/>
          <ac:grpSpMkLst>
            <pc:docMk/>
            <pc:sldMk cId="2218544594" sldId="530"/>
            <ac:grpSpMk id="98" creationId="{C3953207-0F45-404A-B61A-0EC59EE54829}"/>
          </ac:grpSpMkLst>
        </pc:grpChg>
        <pc:grpChg chg="add mod">
          <ac:chgData name="Nils Wilken" userId="79628605-7771-4591-98c6-76c6d2f33a38" providerId="ADAL" clId="{D755AE34-5685-4D65-B04A-BB53DDDF262E}" dt="2021-02-17T16:16:25.673" v="4493" actId="338"/>
          <ac:grpSpMkLst>
            <pc:docMk/>
            <pc:sldMk cId="2218544594" sldId="530"/>
            <ac:grpSpMk id="99" creationId="{CC8ACBA1-26AD-43FA-A24E-6380BD20FA52}"/>
          </ac:grpSpMkLst>
        </pc:grpChg>
        <pc:grpChg chg="add mod">
          <ac:chgData name="Nils Wilken" userId="79628605-7771-4591-98c6-76c6d2f33a38" providerId="ADAL" clId="{D755AE34-5685-4D65-B04A-BB53DDDF262E}" dt="2021-02-17T16:16:25.673" v="4493" actId="338"/>
          <ac:grpSpMkLst>
            <pc:docMk/>
            <pc:sldMk cId="2218544594" sldId="530"/>
            <ac:grpSpMk id="100" creationId="{0F415275-1BC7-4EEC-913C-793DD6A1D724}"/>
          </ac:grpSpMkLst>
        </pc:grpChg>
        <pc:grpChg chg="add mod">
          <ac:chgData name="Nils Wilken" userId="79628605-7771-4591-98c6-76c6d2f33a38" providerId="ADAL" clId="{D755AE34-5685-4D65-B04A-BB53DDDF262E}" dt="2021-02-17T16:16:25.673" v="4493" actId="338"/>
          <ac:grpSpMkLst>
            <pc:docMk/>
            <pc:sldMk cId="2218544594" sldId="530"/>
            <ac:grpSpMk id="101" creationId="{3BEF87A0-A2D5-4900-8F37-532FD2630764}"/>
          </ac:grpSpMkLst>
        </pc:grpChg>
        <pc:grpChg chg="add mod">
          <ac:chgData name="Nils Wilken" userId="79628605-7771-4591-98c6-76c6d2f33a38" providerId="ADAL" clId="{D755AE34-5685-4D65-B04A-BB53DDDF262E}" dt="2021-02-17T16:16:25.673" v="4493" actId="338"/>
          <ac:grpSpMkLst>
            <pc:docMk/>
            <pc:sldMk cId="2218544594" sldId="530"/>
            <ac:grpSpMk id="102" creationId="{DB53D715-B9D4-4001-A93F-A9EFEBF95855}"/>
          </ac:grpSpMkLst>
        </pc:grpChg>
        <pc:grpChg chg="add mod">
          <ac:chgData name="Nils Wilken" userId="79628605-7771-4591-98c6-76c6d2f33a38" providerId="ADAL" clId="{D755AE34-5685-4D65-B04A-BB53DDDF262E}" dt="2021-02-17T16:16:25.673" v="4493" actId="338"/>
          <ac:grpSpMkLst>
            <pc:docMk/>
            <pc:sldMk cId="2218544594" sldId="530"/>
            <ac:grpSpMk id="103" creationId="{DF962B28-82BC-4E84-84DC-AC0797BCBE70}"/>
          </ac:grpSpMkLst>
        </pc:grpChg>
        <pc:grpChg chg="add mod">
          <ac:chgData name="Nils Wilken" userId="79628605-7771-4591-98c6-76c6d2f33a38" providerId="ADAL" clId="{D755AE34-5685-4D65-B04A-BB53DDDF262E}" dt="2021-02-17T16:16:25.673" v="4493" actId="338"/>
          <ac:grpSpMkLst>
            <pc:docMk/>
            <pc:sldMk cId="2218544594" sldId="530"/>
            <ac:grpSpMk id="104" creationId="{DF61B1D4-2EB1-445C-9BD7-468B362841C7}"/>
          </ac:grpSpMkLst>
        </pc:grpChg>
        <pc:grpChg chg="add mod">
          <ac:chgData name="Nils Wilken" userId="79628605-7771-4591-98c6-76c6d2f33a38" providerId="ADAL" clId="{D755AE34-5685-4D65-B04A-BB53DDDF262E}" dt="2021-02-17T16:16:25.673" v="4493" actId="338"/>
          <ac:grpSpMkLst>
            <pc:docMk/>
            <pc:sldMk cId="2218544594" sldId="530"/>
            <ac:grpSpMk id="105" creationId="{D43ADE63-A598-47D6-B4E6-D0D0757C099C}"/>
          </ac:grpSpMkLst>
        </pc:grpChg>
        <pc:grpChg chg="add mod">
          <ac:chgData name="Nils Wilken" userId="79628605-7771-4591-98c6-76c6d2f33a38" providerId="ADAL" clId="{D755AE34-5685-4D65-B04A-BB53DDDF262E}" dt="2021-02-17T16:16:25.673" v="4493" actId="338"/>
          <ac:grpSpMkLst>
            <pc:docMk/>
            <pc:sldMk cId="2218544594" sldId="530"/>
            <ac:grpSpMk id="106" creationId="{AC9FF2B3-E8DE-4D81-AB21-DA0EAFF923F8}"/>
          </ac:grpSpMkLst>
        </pc:grpChg>
        <pc:grpChg chg="add mod">
          <ac:chgData name="Nils Wilken" userId="79628605-7771-4591-98c6-76c6d2f33a38" providerId="ADAL" clId="{D755AE34-5685-4D65-B04A-BB53DDDF262E}" dt="2021-02-17T16:16:25.673" v="4493" actId="338"/>
          <ac:grpSpMkLst>
            <pc:docMk/>
            <pc:sldMk cId="2218544594" sldId="530"/>
            <ac:grpSpMk id="107" creationId="{8ED85CEA-314D-453D-90D1-9666DE17F5EA}"/>
          </ac:grpSpMkLst>
        </pc:grpChg>
        <pc:grpChg chg="add mod">
          <ac:chgData name="Nils Wilken" userId="79628605-7771-4591-98c6-76c6d2f33a38" providerId="ADAL" clId="{D755AE34-5685-4D65-B04A-BB53DDDF262E}" dt="2021-02-17T16:16:25.673" v="4493" actId="338"/>
          <ac:grpSpMkLst>
            <pc:docMk/>
            <pc:sldMk cId="2218544594" sldId="530"/>
            <ac:grpSpMk id="108" creationId="{FA53C964-4C21-4627-B6CF-B7EAAE062322}"/>
          </ac:grpSpMkLst>
        </pc:grpChg>
        <pc:grpChg chg="add mod">
          <ac:chgData name="Nils Wilken" userId="79628605-7771-4591-98c6-76c6d2f33a38" providerId="ADAL" clId="{D755AE34-5685-4D65-B04A-BB53DDDF262E}" dt="2021-02-17T16:16:25.673" v="4493" actId="338"/>
          <ac:grpSpMkLst>
            <pc:docMk/>
            <pc:sldMk cId="2218544594" sldId="530"/>
            <ac:grpSpMk id="109" creationId="{23A16055-57FB-4929-BA7E-439500DD3AB4}"/>
          </ac:grpSpMkLst>
        </pc:grpChg>
        <pc:grpChg chg="add mod">
          <ac:chgData name="Nils Wilken" userId="79628605-7771-4591-98c6-76c6d2f33a38" providerId="ADAL" clId="{D755AE34-5685-4D65-B04A-BB53DDDF262E}" dt="2021-02-17T16:16:25.673" v="4493" actId="338"/>
          <ac:grpSpMkLst>
            <pc:docMk/>
            <pc:sldMk cId="2218544594" sldId="530"/>
            <ac:grpSpMk id="110" creationId="{4B3C4533-AE28-49F9-800D-2140AB8A2D3B}"/>
          </ac:grpSpMkLst>
        </pc:grpChg>
        <pc:grpChg chg="add mod">
          <ac:chgData name="Nils Wilken" userId="79628605-7771-4591-98c6-76c6d2f33a38" providerId="ADAL" clId="{D755AE34-5685-4D65-B04A-BB53DDDF262E}" dt="2021-02-17T16:16:25.673" v="4493" actId="338"/>
          <ac:grpSpMkLst>
            <pc:docMk/>
            <pc:sldMk cId="2218544594" sldId="530"/>
            <ac:grpSpMk id="111" creationId="{2B635A7F-8B43-419B-8BDE-2CFAD7569E24}"/>
          </ac:grpSpMkLst>
        </pc:grpChg>
        <pc:grpChg chg="add mod">
          <ac:chgData name="Nils Wilken" userId="79628605-7771-4591-98c6-76c6d2f33a38" providerId="ADAL" clId="{D755AE34-5685-4D65-B04A-BB53DDDF262E}" dt="2021-02-17T16:16:25.673" v="4493" actId="338"/>
          <ac:grpSpMkLst>
            <pc:docMk/>
            <pc:sldMk cId="2218544594" sldId="530"/>
            <ac:grpSpMk id="112" creationId="{84939F48-00E3-46FA-8129-3BD8264B555F}"/>
          </ac:grpSpMkLst>
        </pc:grpChg>
        <pc:grpChg chg="add mod">
          <ac:chgData name="Nils Wilken" userId="79628605-7771-4591-98c6-76c6d2f33a38" providerId="ADAL" clId="{D755AE34-5685-4D65-B04A-BB53DDDF262E}" dt="2021-02-17T16:17:17.087" v="4525" actId="338"/>
          <ac:grpSpMkLst>
            <pc:docMk/>
            <pc:sldMk cId="2218544594" sldId="530"/>
            <ac:grpSpMk id="113" creationId="{814CB942-8F06-4503-8D55-97BD2DE7C99D}"/>
          </ac:grpSpMkLst>
        </pc:grpChg>
        <pc:grpChg chg="add mod">
          <ac:chgData name="Nils Wilken" userId="79628605-7771-4591-98c6-76c6d2f33a38" providerId="ADAL" clId="{D755AE34-5685-4D65-B04A-BB53DDDF262E}" dt="2021-02-17T16:17:17.087" v="4525" actId="338"/>
          <ac:grpSpMkLst>
            <pc:docMk/>
            <pc:sldMk cId="2218544594" sldId="530"/>
            <ac:grpSpMk id="114" creationId="{704B3DD4-D561-4C0A-B292-464366842739}"/>
          </ac:grpSpMkLst>
        </pc:grpChg>
        <pc:grpChg chg="add mod">
          <ac:chgData name="Nils Wilken" userId="79628605-7771-4591-98c6-76c6d2f33a38" providerId="ADAL" clId="{D755AE34-5685-4D65-B04A-BB53DDDF262E}" dt="2021-02-17T16:17:17.087" v="4525" actId="338"/>
          <ac:grpSpMkLst>
            <pc:docMk/>
            <pc:sldMk cId="2218544594" sldId="530"/>
            <ac:grpSpMk id="115" creationId="{6015A9ED-AB30-444C-AFE8-16E09445A1D5}"/>
          </ac:grpSpMkLst>
        </pc:grpChg>
        <pc:grpChg chg="add mod">
          <ac:chgData name="Nils Wilken" userId="79628605-7771-4591-98c6-76c6d2f33a38" providerId="ADAL" clId="{D755AE34-5685-4D65-B04A-BB53DDDF262E}" dt="2021-02-17T16:17:17.087" v="4525" actId="338"/>
          <ac:grpSpMkLst>
            <pc:docMk/>
            <pc:sldMk cId="2218544594" sldId="530"/>
            <ac:grpSpMk id="116" creationId="{53F37B3C-5CAE-4F08-A122-D9F5F24029F1}"/>
          </ac:grpSpMkLst>
        </pc:grpChg>
        <pc:grpChg chg="add mod">
          <ac:chgData name="Nils Wilken" userId="79628605-7771-4591-98c6-76c6d2f33a38" providerId="ADAL" clId="{D755AE34-5685-4D65-B04A-BB53DDDF262E}" dt="2021-02-17T16:17:17.087" v="4525" actId="338"/>
          <ac:grpSpMkLst>
            <pc:docMk/>
            <pc:sldMk cId="2218544594" sldId="530"/>
            <ac:grpSpMk id="117" creationId="{7EC9740A-E58B-42DE-ACB1-3C25D3D09CC3}"/>
          </ac:grpSpMkLst>
        </pc:grpChg>
        <pc:grpChg chg="add mod">
          <ac:chgData name="Nils Wilken" userId="79628605-7771-4591-98c6-76c6d2f33a38" providerId="ADAL" clId="{D755AE34-5685-4D65-B04A-BB53DDDF262E}" dt="2021-02-17T16:17:17.087" v="4525" actId="338"/>
          <ac:grpSpMkLst>
            <pc:docMk/>
            <pc:sldMk cId="2218544594" sldId="530"/>
            <ac:grpSpMk id="118" creationId="{1CA10479-1AF8-4825-8488-BC24410C5DE5}"/>
          </ac:grpSpMkLst>
        </pc:grpChg>
        <pc:grpChg chg="add mod">
          <ac:chgData name="Nils Wilken" userId="79628605-7771-4591-98c6-76c6d2f33a38" providerId="ADAL" clId="{D755AE34-5685-4D65-B04A-BB53DDDF262E}" dt="2021-02-17T16:17:17.087" v="4525" actId="338"/>
          <ac:grpSpMkLst>
            <pc:docMk/>
            <pc:sldMk cId="2218544594" sldId="530"/>
            <ac:grpSpMk id="119" creationId="{7C6AF098-AEE7-47CA-8D6F-8FB61C342E3E}"/>
          </ac:grpSpMkLst>
        </pc:grpChg>
        <pc:grpChg chg="add mod">
          <ac:chgData name="Nils Wilken" userId="79628605-7771-4591-98c6-76c6d2f33a38" providerId="ADAL" clId="{D755AE34-5685-4D65-B04A-BB53DDDF262E}" dt="2021-02-17T16:17:17.087" v="4525" actId="338"/>
          <ac:grpSpMkLst>
            <pc:docMk/>
            <pc:sldMk cId="2218544594" sldId="530"/>
            <ac:grpSpMk id="120" creationId="{E5A2B65B-58E9-45DD-9324-D2BEFBE5EEB4}"/>
          </ac:grpSpMkLst>
        </pc:grpChg>
        <pc:grpChg chg="add mod">
          <ac:chgData name="Nils Wilken" userId="79628605-7771-4591-98c6-76c6d2f33a38" providerId="ADAL" clId="{D755AE34-5685-4D65-B04A-BB53DDDF262E}" dt="2021-02-17T16:17:17.087" v="4525" actId="338"/>
          <ac:grpSpMkLst>
            <pc:docMk/>
            <pc:sldMk cId="2218544594" sldId="530"/>
            <ac:grpSpMk id="121" creationId="{63377F46-A872-47D9-BB24-EC51354D48E8}"/>
          </ac:grpSpMkLst>
        </pc:grpChg>
        <pc:grpChg chg="add mod">
          <ac:chgData name="Nils Wilken" userId="79628605-7771-4591-98c6-76c6d2f33a38" providerId="ADAL" clId="{D755AE34-5685-4D65-B04A-BB53DDDF262E}" dt="2021-02-17T16:17:17.087" v="4525" actId="338"/>
          <ac:grpSpMkLst>
            <pc:docMk/>
            <pc:sldMk cId="2218544594" sldId="530"/>
            <ac:grpSpMk id="122" creationId="{1D174173-6C81-4C8D-A0A3-CE2202B9E763}"/>
          </ac:grpSpMkLst>
        </pc:grpChg>
        <pc:grpChg chg="add mod">
          <ac:chgData name="Nils Wilken" userId="79628605-7771-4591-98c6-76c6d2f33a38" providerId="ADAL" clId="{D755AE34-5685-4D65-B04A-BB53DDDF262E}" dt="2021-02-17T16:17:17.087" v="4525" actId="338"/>
          <ac:grpSpMkLst>
            <pc:docMk/>
            <pc:sldMk cId="2218544594" sldId="530"/>
            <ac:grpSpMk id="123" creationId="{70B3BFD5-41A6-4EAE-AA56-76D7EF4BA273}"/>
          </ac:grpSpMkLst>
        </pc:grpChg>
        <pc:grpChg chg="add mod">
          <ac:chgData name="Nils Wilken" userId="79628605-7771-4591-98c6-76c6d2f33a38" providerId="ADAL" clId="{D755AE34-5685-4D65-B04A-BB53DDDF262E}" dt="2021-02-17T16:17:17.087" v="4525" actId="338"/>
          <ac:grpSpMkLst>
            <pc:docMk/>
            <pc:sldMk cId="2218544594" sldId="530"/>
            <ac:grpSpMk id="124" creationId="{35E6B811-C033-4EA0-A6DB-8FD474BAC46A}"/>
          </ac:grpSpMkLst>
        </pc:grpChg>
        <pc:grpChg chg="add mod">
          <ac:chgData name="Nils Wilken" userId="79628605-7771-4591-98c6-76c6d2f33a38" providerId="ADAL" clId="{D755AE34-5685-4D65-B04A-BB53DDDF262E}" dt="2021-02-17T16:17:17.087" v="4525" actId="338"/>
          <ac:grpSpMkLst>
            <pc:docMk/>
            <pc:sldMk cId="2218544594" sldId="530"/>
            <ac:grpSpMk id="125" creationId="{835FA8A6-E9C2-4871-B101-48BE2607FD6A}"/>
          </ac:grpSpMkLst>
        </pc:grpChg>
        <pc:grpChg chg="add mod">
          <ac:chgData name="Nils Wilken" userId="79628605-7771-4591-98c6-76c6d2f33a38" providerId="ADAL" clId="{D755AE34-5685-4D65-B04A-BB53DDDF262E}" dt="2021-02-17T16:17:17.087" v="4525" actId="338"/>
          <ac:grpSpMkLst>
            <pc:docMk/>
            <pc:sldMk cId="2218544594" sldId="530"/>
            <ac:grpSpMk id="126" creationId="{7E42B9A8-935C-424A-B33D-D840AC44D9B7}"/>
          </ac:grpSpMkLst>
        </pc:grpChg>
        <pc:grpChg chg="add mod">
          <ac:chgData name="Nils Wilken" userId="79628605-7771-4591-98c6-76c6d2f33a38" providerId="ADAL" clId="{D755AE34-5685-4D65-B04A-BB53DDDF262E}" dt="2021-02-17T16:17:17.087" v="4525" actId="338"/>
          <ac:grpSpMkLst>
            <pc:docMk/>
            <pc:sldMk cId="2218544594" sldId="530"/>
            <ac:grpSpMk id="127" creationId="{65F8A530-EFAC-42A8-94F0-EC502ED3AB55}"/>
          </ac:grpSpMkLst>
        </pc:grpChg>
        <pc:graphicFrameChg chg="add del mod modGraphic">
          <ac:chgData name="Nils Wilken" userId="79628605-7771-4591-98c6-76c6d2f33a38" providerId="ADAL" clId="{D755AE34-5685-4D65-B04A-BB53DDDF262E}" dt="2021-02-17T16:17:18.031" v="4527"/>
          <ac:graphicFrameMkLst>
            <pc:docMk/>
            <pc:sldMk cId="2218544594" sldId="530"/>
            <ac:graphicFrameMk id="5" creationId="{B317DDD3-CB86-4835-AB63-326F3D7FA1B9}"/>
          </ac:graphicFrameMkLst>
        </pc:graphicFrameChg>
        <pc:graphicFrameChg chg="add del mod modGraphic">
          <ac:chgData name="Nils Wilken" userId="79628605-7771-4591-98c6-76c6d2f33a38" providerId="ADAL" clId="{D755AE34-5685-4D65-B04A-BB53DDDF262E}" dt="2021-02-17T16:17:18.031" v="4527"/>
          <ac:graphicFrameMkLst>
            <pc:docMk/>
            <pc:sldMk cId="2218544594" sldId="530"/>
            <ac:graphicFrameMk id="6" creationId="{2F257A64-3AA2-4FCC-B56B-51E8DFA76B2F}"/>
          </ac:graphicFrameMkLst>
        </pc:graphicFrameChg>
        <pc:graphicFrameChg chg="add del mod modGraphic">
          <ac:chgData name="Nils Wilken" userId="79628605-7771-4591-98c6-76c6d2f33a38" providerId="ADAL" clId="{D755AE34-5685-4D65-B04A-BB53DDDF262E}" dt="2021-02-17T16:17:18.031" v="4527"/>
          <ac:graphicFrameMkLst>
            <pc:docMk/>
            <pc:sldMk cId="2218544594" sldId="530"/>
            <ac:graphicFrameMk id="7" creationId="{6D5F80F3-9FC1-45B0-BAE6-1C5C3AD0C804}"/>
          </ac:graphicFrameMkLst>
        </pc:graphicFrameChg>
        <pc:graphicFrameChg chg="add del mod modGraphic">
          <ac:chgData name="Nils Wilken" userId="79628605-7771-4591-98c6-76c6d2f33a38" providerId="ADAL" clId="{D755AE34-5685-4D65-B04A-BB53DDDF262E}" dt="2021-02-17T16:17:18.031" v="4527"/>
          <ac:graphicFrameMkLst>
            <pc:docMk/>
            <pc:sldMk cId="2218544594" sldId="530"/>
            <ac:graphicFrameMk id="8" creationId="{20DDC19D-9CE9-422D-8DF2-2F134D2B1F94}"/>
          </ac:graphicFrameMkLst>
        </pc:graphicFrameChg>
        <pc:graphicFrameChg chg="add del mod modGraphic">
          <ac:chgData name="Nils Wilken" userId="79628605-7771-4591-98c6-76c6d2f33a38" providerId="ADAL" clId="{D755AE34-5685-4D65-B04A-BB53DDDF262E}" dt="2021-02-17T16:17:18.031" v="4527"/>
          <ac:graphicFrameMkLst>
            <pc:docMk/>
            <pc:sldMk cId="2218544594" sldId="530"/>
            <ac:graphicFrameMk id="9" creationId="{F82FD74E-4247-40D1-93EA-3D6B36746059}"/>
          </ac:graphicFrameMkLst>
        </pc:graphicFrameChg>
        <pc:picChg chg="add mod">
          <ac:chgData name="Nils Wilken" userId="79628605-7771-4591-98c6-76c6d2f33a38" providerId="ADAL" clId="{D755AE34-5685-4D65-B04A-BB53DDDF262E}" dt="2021-02-17T16:18:25.802" v="4549" actId="1076"/>
          <ac:picMkLst>
            <pc:docMk/>
            <pc:sldMk cId="2218544594" sldId="530"/>
            <ac:picMk id="131" creationId="{403C6EF1-062C-4ED4-9287-54AA6082C460}"/>
          </ac:picMkLst>
        </pc:picChg>
        <pc:cxnChg chg="add del mod">
          <ac:chgData name="Nils Wilken" userId="79628605-7771-4591-98c6-76c6d2f33a38" providerId="ADAL" clId="{D755AE34-5685-4D65-B04A-BB53DDDF262E}" dt="2021-02-17T16:17:18.031" v="4527"/>
          <ac:cxnSpMkLst>
            <pc:docMk/>
            <pc:sldMk cId="2218544594" sldId="530"/>
            <ac:cxnSpMk id="96" creationId="{F1EC593E-619C-4A6D-A53B-7723F5F73A38}"/>
          </ac:cxnSpMkLst>
        </pc:cxnChg>
        <pc:cxnChg chg="add del mod">
          <ac:chgData name="Nils Wilken" userId="79628605-7771-4591-98c6-76c6d2f33a38" providerId="ADAL" clId="{D755AE34-5685-4D65-B04A-BB53DDDF262E}" dt="2021-02-17T16:17:18.031" v="4527"/>
          <ac:cxnSpMkLst>
            <pc:docMk/>
            <pc:sldMk cId="2218544594" sldId="530"/>
            <ac:cxnSpMk id="97" creationId="{FDA27834-6E03-4274-846A-F63259F93DCC}"/>
          </ac:cxnSpMkLst>
        </pc:cxnChg>
      </pc:sldChg>
      <pc:sldChg chg="addSp delSp modSp new mod">
        <pc:chgData name="Nils Wilken" userId="79628605-7771-4591-98c6-76c6d2f33a38" providerId="ADAL" clId="{D755AE34-5685-4D65-B04A-BB53DDDF262E}" dt="2021-02-22T07:55:22.040" v="17464" actId="20577"/>
        <pc:sldMkLst>
          <pc:docMk/>
          <pc:sldMk cId="1171451673" sldId="531"/>
        </pc:sldMkLst>
        <pc:spChg chg="mod">
          <ac:chgData name="Nils Wilken" userId="79628605-7771-4591-98c6-76c6d2f33a38" providerId="ADAL" clId="{D755AE34-5685-4D65-B04A-BB53DDDF262E}" dt="2021-02-22T07:55:22.040" v="17464" actId="20577"/>
          <ac:spMkLst>
            <pc:docMk/>
            <pc:sldMk cId="1171451673" sldId="531"/>
            <ac:spMk id="2" creationId="{76CDC364-FF5B-49B7-A0EA-DB313BB31B39}"/>
          </ac:spMkLst>
        </pc:spChg>
        <pc:spChg chg="del">
          <ac:chgData name="Nils Wilken" userId="79628605-7771-4591-98c6-76c6d2f33a38" providerId="ADAL" clId="{D755AE34-5685-4D65-B04A-BB53DDDF262E}" dt="2021-02-17T16:27:45.276" v="4676" actId="931"/>
          <ac:spMkLst>
            <pc:docMk/>
            <pc:sldMk cId="1171451673" sldId="531"/>
            <ac:spMk id="3" creationId="{AE4C6C91-D78D-4A3C-8F54-57BF343D2F84}"/>
          </ac:spMkLst>
        </pc:spChg>
        <pc:picChg chg="add mod">
          <ac:chgData name="Nils Wilken" userId="79628605-7771-4591-98c6-76c6d2f33a38" providerId="ADAL" clId="{D755AE34-5685-4D65-B04A-BB53DDDF262E}" dt="2021-02-17T16:27:50.763" v="4678" actId="27614"/>
          <ac:picMkLst>
            <pc:docMk/>
            <pc:sldMk cId="1171451673" sldId="531"/>
            <ac:picMk id="6" creationId="{2BC9B424-9B97-4A77-9558-26BF437DF7B1}"/>
          </ac:picMkLst>
        </pc:picChg>
      </pc:sldChg>
      <pc:sldChg chg="add del">
        <pc:chgData name="Nils Wilken" userId="79628605-7771-4591-98c6-76c6d2f33a38" providerId="ADAL" clId="{D755AE34-5685-4D65-B04A-BB53DDDF262E}" dt="2021-02-19T09:12:18.260" v="11946" actId="47"/>
        <pc:sldMkLst>
          <pc:docMk/>
          <pc:sldMk cId="3034395486" sldId="532"/>
        </pc:sldMkLst>
      </pc:sldChg>
      <pc:sldChg chg="modSp new del mod">
        <pc:chgData name="Nils Wilken" userId="79628605-7771-4591-98c6-76c6d2f33a38" providerId="ADAL" clId="{D755AE34-5685-4D65-B04A-BB53DDDF262E}" dt="2021-02-19T16:08:41.808" v="15740" actId="47"/>
        <pc:sldMkLst>
          <pc:docMk/>
          <pc:sldMk cId="3409332648" sldId="533"/>
        </pc:sldMkLst>
        <pc:spChg chg="mod">
          <ac:chgData name="Nils Wilken" userId="79628605-7771-4591-98c6-76c6d2f33a38" providerId="ADAL" clId="{D755AE34-5685-4D65-B04A-BB53DDDF262E}" dt="2021-02-17T17:06:27.886" v="6379" actId="20577"/>
          <ac:spMkLst>
            <pc:docMk/>
            <pc:sldMk cId="3409332648" sldId="533"/>
            <ac:spMk id="2" creationId="{21DCFBB9-4BE5-4D2E-9BB6-93602FEBF2CD}"/>
          </ac:spMkLst>
        </pc:spChg>
        <pc:spChg chg="mod">
          <ac:chgData name="Nils Wilken" userId="79628605-7771-4591-98c6-76c6d2f33a38" providerId="ADAL" clId="{D755AE34-5685-4D65-B04A-BB53DDDF262E}" dt="2021-02-17T17:06:54.821" v="6496" actId="20577"/>
          <ac:spMkLst>
            <pc:docMk/>
            <pc:sldMk cId="3409332648" sldId="533"/>
            <ac:spMk id="3" creationId="{A9C8A77C-B53F-445F-A397-7CCF7C5DA8A5}"/>
          </ac:spMkLst>
        </pc:spChg>
      </pc:sldChg>
      <pc:sldChg chg="add del">
        <pc:chgData name="Nils Wilken" userId="79628605-7771-4591-98c6-76c6d2f33a38" providerId="ADAL" clId="{D755AE34-5685-4D65-B04A-BB53DDDF262E}" dt="2021-02-17T16:43:09.852" v="5138"/>
        <pc:sldMkLst>
          <pc:docMk/>
          <pc:sldMk cId="4014738693" sldId="533"/>
        </pc:sldMkLst>
      </pc:sldChg>
      <pc:sldChg chg="modSp new mod modAnim">
        <pc:chgData name="Nils Wilken" userId="79628605-7771-4591-98c6-76c6d2f33a38" providerId="ADAL" clId="{D755AE34-5685-4D65-B04A-BB53DDDF262E}" dt="2021-02-19T08:39:57.413" v="11462"/>
        <pc:sldMkLst>
          <pc:docMk/>
          <pc:sldMk cId="945026686" sldId="534"/>
        </pc:sldMkLst>
        <pc:spChg chg="mod">
          <ac:chgData name="Nils Wilken" userId="79628605-7771-4591-98c6-76c6d2f33a38" providerId="ADAL" clId="{D755AE34-5685-4D65-B04A-BB53DDDF262E}" dt="2021-02-18T14:27:43.820" v="8157" actId="20577"/>
          <ac:spMkLst>
            <pc:docMk/>
            <pc:sldMk cId="945026686" sldId="534"/>
            <ac:spMk id="2" creationId="{62FC715E-F2C2-46B0-B501-E0D50E176C0D}"/>
          </ac:spMkLst>
        </pc:spChg>
        <pc:spChg chg="mod">
          <ac:chgData name="Nils Wilken" userId="79628605-7771-4591-98c6-76c6d2f33a38" providerId="ADAL" clId="{D755AE34-5685-4D65-B04A-BB53DDDF262E}" dt="2021-02-18T12:48:28.026" v="8045" actId="20577"/>
          <ac:spMkLst>
            <pc:docMk/>
            <pc:sldMk cId="945026686" sldId="534"/>
            <ac:spMk id="3" creationId="{A0D76140-5914-424A-B464-D72D41749E24}"/>
          </ac:spMkLst>
        </pc:spChg>
      </pc:sldChg>
      <pc:sldChg chg="new del">
        <pc:chgData name="Nils Wilken" userId="79628605-7771-4591-98c6-76c6d2f33a38" providerId="ADAL" clId="{D755AE34-5685-4D65-B04A-BB53DDDF262E}" dt="2021-02-18T12:05:55.381" v="7064" actId="47"/>
        <pc:sldMkLst>
          <pc:docMk/>
          <pc:sldMk cId="1177683726" sldId="535"/>
        </pc:sldMkLst>
      </pc:sldChg>
      <pc:sldChg chg="modSp new mod ord modAnim">
        <pc:chgData name="Nils Wilken" userId="79628605-7771-4591-98c6-76c6d2f33a38" providerId="ADAL" clId="{D755AE34-5685-4D65-B04A-BB53DDDF262E}" dt="2021-02-19T08:37:44.639" v="11444"/>
        <pc:sldMkLst>
          <pc:docMk/>
          <pc:sldMk cId="3391470206" sldId="535"/>
        </pc:sldMkLst>
        <pc:spChg chg="mod">
          <ac:chgData name="Nils Wilken" userId="79628605-7771-4591-98c6-76c6d2f33a38" providerId="ADAL" clId="{D755AE34-5685-4D65-B04A-BB53DDDF262E}" dt="2021-02-18T12:09:26.138" v="7267" actId="20577"/>
          <ac:spMkLst>
            <pc:docMk/>
            <pc:sldMk cId="3391470206" sldId="535"/>
            <ac:spMk id="2" creationId="{C44467DE-2EED-4FC2-8F3B-826FCDE1FEA0}"/>
          </ac:spMkLst>
        </pc:spChg>
        <pc:spChg chg="mod">
          <ac:chgData name="Nils Wilken" userId="79628605-7771-4591-98c6-76c6d2f33a38" providerId="ADAL" clId="{D755AE34-5685-4D65-B04A-BB53DDDF262E}" dt="2021-02-18T12:35:20.131" v="7721" actId="20577"/>
          <ac:spMkLst>
            <pc:docMk/>
            <pc:sldMk cId="3391470206" sldId="535"/>
            <ac:spMk id="3" creationId="{17276FC3-6474-4883-A16B-E08DCBB111E5}"/>
          </ac:spMkLst>
        </pc:spChg>
      </pc:sldChg>
      <pc:sldChg chg="addSp delSp modSp new mod modAnim">
        <pc:chgData name="Nils Wilken" userId="79628605-7771-4591-98c6-76c6d2f33a38" providerId="ADAL" clId="{D755AE34-5685-4D65-B04A-BB53DDDF262E}" dt="2021-02-21T16:56:37.923" v="16365" actId="20577"/>
        <pc:sldMkLst>
          <pc:docMk/>
          <pc:sldMk cId="2321657508" sldId="536"/>
        </pc:sldMkLst>
        <pc:spChg chg="mod">
          <ac:chgData name="Nils Wilken" userId="79628605-7771-4591-98c6-76c6d2f33a38" providerId="ADAL" clId="{D755AE34-5685-4D65-B04A-BB53DDDF262E}" dt="2021-02-18T14:27:37.429" v="8150" actId="20577"/>
          <ac:spMkLst>
            <pc:docMk/>
            <pc:sldMk cId="2321657508" sldId="536"/>
            <ac:spMk id="2" creationId="{84423EEE-4517-449A-90D2-6E5E0790E085}"/>
          </ac:spMkLst>
        </pc:spChg>
        <pc:spChg chg="mod">
          <ac:chgData name="Nils Wilken" userId="79628605-7771-4591-98c6-76c6d2f33a38" providerId="ADAL" clId="{D755AE34-5685-4D65-B04A-BB53DDDF262E}" dt="2021-02-21T16:56:37.923" v="16365" actId="20577"/>
          <ac:spMkLst>
            <pc:docMk/>
            <pc:sldMk cId="2321657508" sldId="536"/>
            <ac:spMk id="3" creationId="{2780287E-EA26-48CF-B324-B634C11FF7BB}"/>
          </ac:spMkLst>
        </pc:spChg>
        <pc:spChg chg="add mod">
          <ac:chgData name="Nils Wilken" userId="79628605-7771-4591-98c6-76c6d2f33a38" providerId="ADAL" clId="{D755AE34-5685-4D65-B04A-BB53DDDF262E}" dt="2021-02-19T08:53:23.760" v="11595" actId="164"/>
          <ac:spMkLst>
            <pc:docMk/>
            <pc:sldMk cId="2321657508" sldId="536"/>
            <ac:spMk id="6" creationId="{00703ED0-C1FE-4E0C-A5EC-7B423ED94E4C}"/>
          </ac:spMkLst>
        </pc:spChg>
        <pc:spChg chg="add mod">
          <ac:chgData name="Nils Wilken" userId="79628605-7771-4591-98c6-76c6d2f33a38" providerId="ADAL" clId="{D755AE34-5685-4D65-B04A-BB53DDDF262E}" dt="2021-02-19T08:53:23.760" v="11595" actId="164"/>
          <ac:spMkLst>
            <pc:docMk/>
            <pc:sldMk cId="2321657508" sldId="536"/>
            <ac:spMk id="7" creationId="{196CE4F1-D6F1-489B-A0D7-43899324F9B5}"/>
          </ac:spMkLst>
        </pc:spChg>
        <pc:spChg chg="add mod">
          <ac:chgData name="Nils Wilken" userId="79628605-7771-4591-98c6-76c6d2f33a38" providerId="ADAL" clId="{D755AE34-5685-4D65-B04A-BB53DDDF262E}" dt="2021-02-19T08:53:23.760" v="11595" actId="164"/>
          <ac:spMkLst>
            <pc:docMk/>
            <pc:sldMk cId="2321657508" sldId="536"/>
            <ac:spMk id="9" creationId="{381B8B21-5A07-4181-83DC-F3B8454A9BA8}"/>
          </ac:spMkLst>
        </pc:spChg>
        <pc:grpChg chg="add del mod">
          <ac:chgData name="Nils Wilken" userId="79628605-7771-4591-98c6-76c6d2f33a38" providerId="ADAL" clId="{D755AE34-5685-4D65-B04A-BB53DDDF262E}" dt="2021-02-19T09:08:11.624" v="11902" actId="21"/>
          <ac:grpSpMkLst>
            <pc:docMk/>
            <pc:sldMk cId="2321657508" sldId="536"/>
            <ac:grpSpMk id="5" creationId="{F8C92D7A-B104-4D63-BFE3-65163EA21346}"/>
          </ac:grpSpMkLst>
        </pc:grpChg>
        <pc:picChg chg="add del mod">
          <ac:chgData name="Nils Wilken" userId="79628605-7771-4591-98c6-76c6d2f33a38" providerId="ADAL" clId="{D755AE34-5685-4D65-B04A-BB53DDDF262E}" dt="2021-02-18T19:35:38.929" v="11048" actId="478"/>
          <ac:picMkLst>
            <pc:docMk/>
            <pc:sldMk cId="2321657508" sldId="536"/>
            <ac:picMk id="6" creationId="{FFE8AD56-5C3E-421D-9767-C49931D9BBC5}"/>
          </ac:picMkLst>
        </pc:picChg>
        <pc:picChg chg="add mod">
          <ac:chgData name="Nils Wilken" userId="79628605-7771-4591-98c6-76c6d2f33a38" providerId="ADAL" clId="{D755AE34-5685-4D65-B04A-BB53DDDF262E}" dt="2021-02-19T08:53:23.760" v="11595" actId="164"/>
          <ac:picMkLst>
            <pc:docMk/>
            <pc:sldMk cId="2321657508" sldId="536"/>
            <ac:picMk id="8" creationId="{02C98E14-3034-4044-85DA-4D142130515B}"/>
          </ac:picMkLst>
        </pc:picChg>
      </pc:sldChg>
      <pc:sldChg chg="addSp delSp modSp new mod ord">
        <pc:chgData name="Nils Wilken" userId="79628605-7771-4591-98c6-76c6d2f33a38" providerId="ADAL" clId="{D755AE34-5685-4D65-B04A-BB53DDDF262E}" dt="2021-02-19T16:06:06.550" v="15724" actId="790"/>
        <pc:sldMkLst>
          <pc:docMk/>
          <pc:sldMk cId="2959491817" sldId="537"/>
        </pc:sldMkLst>
        <pc:spChg chg="mod">
          <ac:chgData name="Nils Wilken" userId="79628605-7771-4591-98c6-76c6d2f33a38" providerId="ADAL" clId="{D755AE34-5685-4D65-B04A-BB53DDDF262E}" dt="2021-02-19T16:06:06.550" v="15724" actId="790"/>
          <ac:spMkLst>
            <pc:docMk/>
            <pc:sldMk cId="2959491817" sldId="537"/>
            <ac:spMk id="2" creationId="{0FFAD09D-692D-45C9-BD51-DE506E748A44}"/>
          </ac:spMkLst>
        </pc:spChg>
        <pc:spChg chg="del">
          <ac:chgData name="Nils Wilken" userId="79628605-7771-4591-98c6-76c6d2f33a38" providerId="ADAL" clId="{D755AE34-5685-4D65-B04A-BB53DDDF262E}" dt="2021-02-18T15:07:08.921" v="8277" actId="931"/>
          <ac:spMkLst>
            <pc:docMk/>
            <pc:sldMk cId="2959491817" sldId="537"/>
            <ac:spMk id="3" creationId="{E1F26F80-3BE8-4023-B32A-0B555779D89B}"/>
          </ac:spMkLst>
        </pc:spChg>
        <pc:picChg chg="add mod">
          <ac:chgData name="Nils Wilken" userId="79628605-7771-4591-98c6-76c6d2f33a38" providerId="ADAL" clId="{D755AE34-5685-4D65-B04A-BB53DDDF262E}" dt="2021-02-18T15:07:11.424" v="8279" actId="962"/>
          <ac:picMkLst>
            <pc:docMk/>
            <pc:sldMk cId="2959491817" sldId="537"/>
            <ac:picMk id="6" creationId="{42B8095B-B27F-4772-8BC4-2BA2496CD559}"/>
          </ac:picMkLst>
        </pc:picChg>
      </pc:sldChg>
      <pc:sldChg chg="addSp delSp modSp add mod">
        <pc:chgData name="Nils Wilken" userId="79628605-7771-4591-98c6-76c6d2f33a38" providerId="ADAL" clId="{D755AE34-5685-4D65-B04A-BB53DDDF262E}" dt="2021-02-18T14:36:34.474" v="8194" actId="114"/>
        <pc:sldMkLst>
          <pc:docMk/>
          <pc:sldMk cId="3578093237" sldId="538"/>
        </pc:sldMkLst>
        <pc:spChg chg="mod">
          <ac:chgData name="Nils Wilken" userId="79628605-7771-4591-98c6-76c6d2f33a38" providerId="ADAL" clId="{D755AE34-5685-4D65-B04A-BB53DDDF262E}" dt="2021-02-18T14:31:43.884" v="8160" actId="1076"/>
          <ac:spMkLst>
            <pc:docMk/>
            <pc:sldMk cId="3578093237" sldId="538"/>
            <ac:spMk id="33" creationId="{385FC5E0-36EB-4ED9-B40C-114F74EC5357}"/>
          </ac:spMkLst>
        </pc:spChg>
        <pc:spChg chg="mod">
          <ac:chgData name="Nils Wilken" userId="79628605-7771-4591-98c6-76c6d2f33a38" providerId="ADAL" clId="{D755AE34-5685-4D65-B04A-BB53DDDF262E}" dt="2021-02-18T14:36:34.474" v="8194" actId="114"/>
          <ac:spMkLst>
            <pc:docMk/>
            <pc:sldMk cId="3578093237" sldId="538"/>
            <ac:spMk id="95" creationId="{9E25A8A2-9840-4917-9C90-318A4FB85469}"/>
          </ac:spMkLst>
        </pc:spChg>
        <pc:cxnChg chg="mod">
          <ac:chgData name="Nils Wilken" userId="79628605-7771-4591-98c6-76c6d2f33a38" providerId="ADAL" clId="{D755AE34-5685-4D65-B04A-BB53DDDF262E}" dt="2021-02-18T14:31:58.959" v="8165" actId="14100"/>
          <ac:cxnSpMkLst>
            <pc:docMk/>
            <pc:sldMk cId="3578093237" sldId="538"/>
            <ac:cxnSpMk id="96" creationId="{ACF8583B-23B2-4CB1-9EF6-7222744A4D57}"/>
          </ac:cxnSpMkLst>
        </pc:cxnChg>
        <pc:cxnChg chg="add mod">
          <ac:chgData name="Nils Wilken" userId="79628605-7771-4591-98c6-76c6d2f33a38" providerId="ADAL" clId="{D755AE34-5685-4D65-B04A-BB53DDDF262E}" dt="2021-02-18T14:34:45.148" v="8185" actId="14100"/>
          <ac:cxnSpMkLst>
            <pc:docMk/>
            <pc:sldMk cId="3578093237" sldId="538"/>
            <ac:cxnSpMk id="115" creationId="{04E6BD74-B1CD-4850-8B5C-BA5C16384393}"/>
          </ac:cxnSpMkLst>
        </pc:cxnChg>
        <pc:cxnChg chg="add mod">
          <ac:chgData name="Nils Wilken" userId="79628605-7771-4591-98c6-76c6d2f33a38" providerId="ADAL" clId="{D755AE34-5685-4D65-B04A-BB53DDDF262E}" dt="2021-02-18T14:35:01.055" v="8188" actId="1076"/>
          <ac:cxnSpMkLst>
            <pc:docMk/>
            <pc:sldMk cId="3578093237" sldId="538"/>
            <ac:cxnSpMk id="118" creationId="{4E6BA3FD-157D-49B4-B858-394371D6C0F9}"/>
          </ac:cxnSpMkLst>
        </pc:cxnChg>
        <pc:cxnChg chg="del">
          <ac:chgData name="Nils Wilken" userId="79628605-7771-4591-98c6-76c6d2f33a38" providerId="ADAL" clId="{D755AE34-5685-4D65-B04A-BB53DDDF262E}" dt="2021-02-18T14:30:53.183" v="8159" actId="478"/>
          <ac:cxnSpMkLst>
            <pc:docMk/>
            <pc:sldMk cId="3578093237" sldId="538"/>
            <ac:cxnSpMk id="127" creationId="{24E0039C-4E41-4BD5-9906-0C89F2792F35}"/>
          </ac:cxnSpMkLst>
        </pc:cxnChg>
        <pc:cxnChg chg="mod">
          <ac:chgData name="Nils Wilken" userId="79628605-7771-4591-98c6-76c6d2f33a38" providerId="ADAL" clId="{D755AE34-5685-4D65-B04A-BB53DDDF262E}" dt="2021-02-18T14:32:35.376" v="8170" actId="14100"/>
          <ac:cxnSpMkLst>
            <pc:docMk/>
            <pc:sldMk cId="3578093237" sldId="538"/>
            <ac:cxnSpMk id="129" creationId="{6F055C3B-64C8-4842-A4F0-06856C406768}"/>
          </ac:cxnSpMkLst>
        </pc:cxnChg>
        <pc:cxnChg chg="add mod">
          <ac:chgData name="Nils Wilken" userId="79628605-7771-4591-98c6-76c6d2f33a38" providerId="ADAL" clId="{D755AE34-5685-4D65-B04A-BB53DDDF262E}" dt="2021-02-18T14:35:10.932" v="8191" actId="14100"/>
          <ac:cxnSpMkLst>
            <pc:docMk/>
            <pc:sldMk cId="3578093237" sldId="538"/>
            <ac:cxnSpMk id="130" creationId="{52D0A384-04ED-4330-A649-7A24F7CA5F22}"/>
          </ac:cxnSpMkLst>
        </pc:cxnChg>
        <pc:cxnChg chg="del">
          <ac:chgData name="Nils Wilken" userId="79628605-7771-4591-98c6-76c6d2f33a38" providerId="ADAL" clId="{D755AE34-5685-4D65-B04A-BB53DDDF262E}" dt="2021-02-18T14:30:53.183" v="8159" actId="478"/>
          <ac:cxnSpMkLst>
            <pc:docMk/>
            <pc:sldMk cId="3578093237" sldId="538"/>
            <ac:cxnSpMk id="136" creationId="{51053F43-B0EC-4A16-91D5-245CBB5BB575}"/>
          </ac:cxnSpMkLst>
        </pc:cxnChg>
        <pc:cxnChg chg="del">
          <ac:chgData name="Nils Wilken" userId="79628605-7771-4591-98c6-76c6d2f33a38" providerId="ADAL" clId="{D755AE34-5685-4D65-B04A-BB53DDDF262E}" dt="2021-02-18T14:30:53.183" v="8159" actId="478"/>
          <ac:cxnSpMkLst>
            <pc:docMk/>
            <pc:sldMk cId="3578093237" sldId="538"/>
            <ac:cxnSpMk id="140" creationId="{AE838229-CCC6-41F3-91FA-3D2BB17C5816}"/>
          </ac:cxnSpMkLst>
        </pc:cxnChg>
        <pc:cxnChg chg="del">
          <ac:chgData name="Nils Wilken" userId="79628605-7771-4591-98c6-76c6d2f33a38" providerId="ADAL" clId="{D755AE34-5685-4D65-B04A-BB53DDDF262E}" dt="2021-02-18T14:30:53.183" v="8159" actId="478"/>
          <ac:cxnSpMkLst>
            <pc:docMk/>
            <pc:sldMk cId="3578093237" sldId="538"/>
            <ac:cxnSpMk id="145" creationId="{00F30F42-F212-4126-802C-047B20821C87}"/>
          </ac:cxnSpMkLst>
        </pc:cxnChg>
        <pc:cxnChg chg="del">
          <ac:chgData name="Nils Wilken" userId="79628605-7771-4591-98c6-76c6d2f33a38" providerId="ADAL" clId="{D755AE34-5685-4D65-B04A-BB53DDDF262E}" dt="2021-02-18T14:30:53.183" v="8159" actId="478"/>
          <ac:cxnSpMkLst>
            <pc:docMk/>
            <pc:sldMk cId="3578093237" sldId="538"/>
            <ac:cxnSpMk id="149" creationId="{809E84C4-2CC1-4C38-AAFC-6A8BCE36573C}"/>
          </ac:cxnSpMkLst>
        </pc:cxnChg>
        <pc:cxnChg chg="del">
          <ac:chgData name="Nils Wilken" userId="79628605-7771-4591-98c6-76c6d2f33a38" providerId="ADAL" clId="{D755AE34-5685-4D65-B04A-BB53DDDF262E}" dt="2021-02-18T14:30:53.183" v="8159" actId="478"/>
          <ac:cxnSpMkLst>
            <pc:docMk/>
            <pc:sldMk cId="3578093237" sldId="538"/>
            <ac:cxnSpMk id="152" creationId="{8227A812-AFBA-4F9A-9C4D-B4A430169F15}"/>
          </ac:cxnSpMkLst>
        </pc:cxnChg>
        <pc:cxnChg chg="del">
          <ac:chgData name="Nils Wilken" userId="79628605-7771-4591-98c6-76c6d2f33a38" providerId="ADAL" clId="{D755AE34-5685-4D65-B04A-BB53DDDF262E}" dt="2021-02-18T14:30:53.183" v="8159" actId="478"/>
          <ac:cxnSpMkLst>
            <pc:docMk/>
            <pc:sldMk cId="3578093237" sldId="538"/>
            <ac:cxnSpMk id="155" creationId="{B6CA11D6-C278-4A57-8E9F-36B2B3DC12E4}"/>
          </ac:cxnSpMkLst>
        </pc:cxnChg>
        <pc:cxnChg chg="del">
          <ac:chgData name="Nils Wilken" userId="79628605-7771-4591-98c6-76c6d2f33a38" providerId="ADAL" clId="{D755AE34-5685-4D65-B04A-BB53DDDF262E}" dt="2021-02-18T14:30:53.183" v="8159" actId="478"/>
          <ac:cxnSpMkLst>
            <pc:docMk/>
            <pc:sldMk cId="3578093237" sldId="538"/>
            <ac:cxnSpMk id="158" creationId="{5F02DAA0-C227-4C56-827D-1EDC9D962666}"/>
          </ac:cxnSpMkLst>
        </pc:cxnChg>
        <pc:cxnChg chg="del">
          <ac:chgData name="Nils Wilken" userId="79628605-7771-4591-98c6-76c6d2f33a38" providerId="ADAL" clId="{D755AE34-5685-4D65-B04A-BB53DDDF262E}" dt="2021-02-18T14:30:53.183" v="8159" actId="478"/>
          <ac:cxnSpMkLst>
            <pc:docMk/>
            <pc:sldMk cId="3578093237" sldId="538"/>
            <ac:cxnSpMk id="164" creationId="{89EDF2DD-D761-487E-B359-C777ABE0795F}"/>
          </ac:cxnSpMkLst>
        </pc:cxnChg>
        <pc:cxnChg chg="del">
          <ac:chgData name="Nils Wilken" userId="79628605-7771-4591-98c6-76c6d2f33a38" providerId="ADAL" clId="{D755AE34-5685-4D65-B04A-BB53DDDF262E}" dt="2021-02-18T14:30:53.183" v="8159" actId="478"/>
          <ac:cxnSpMkLst>
            <pc:docMk/>
            <pc:sldMk cId="3578093237" sldId="538"/>
            <ac:cxnSpMk id="167" creationId="{812FB6F0-2873-49A7-B381-B23B0E2C756B}"/>
          </ac:cxnSpMkLst>
        </pc:cxnChg>
      </pc:sldChg>
      <pc:sldChg chg="addSp delSp modSp add mod">
        <pc:chgData name="Nils Wilken" userId="79628605-7771-4591-98c6-76c6d2f33a38" providerId="ADAL" clId="{D755AE34-5685-4D65-B04A-BB53DDDF262E}" dt="2021-02-18T14:46:39.450" v="8274" actId="1076"/>
        <pc:sldMkLst>
          <pc:docMk/>
          <pc:sldMk cId="2355414511" sldId="539"/>
        </pc:sldMkLst>
        <pc:spChg chg="add mod">
          <ac:chgData name="Nils Wilken" userId="79628605-7771-4591-98c6-76c6d2f33a38" providerId="ADAL" clId="{D755AE34-5685-4D65-B04A-BB53DDDF262E}" dt="2021-02-18T14:46:39.450" v="8274" actId="1076"/>
          <ac:spMkLst>
            <pc:docMk/>
            <pc:sldMk cId="2355414511" sldId="539"/>
            <ac:spMk id="113" creationId="{75ACE315-CB9C-4406-9D94-195BE579E2B4}"/>
          </ac:spMkLst>
        </pc:spChg>
        <pc:spChg chg="add del mod">
          <ac:chgData name="Nils Wilken" userId="79628605-7771-4591-98c6-76c6d2f33a38" providerId="ADAL" clId="{D755AE34-5685-4D65-B04A-BB53DDDF262E}" dt="2021-02-18T14:40:14.676" v="8256" actId="478"/>
          <ac:spMkLst>
            <pc:docMk/>
            <pc:sldMk cId="2355414511" sldId="539"/>
            <ac:spMk id="116" creationId="{63F13149-88F3-4779-AA41-1372F4581F69}"/>
          </ac:spMkLst>
        </pc:spChg>
        <pc:cxnChg chg="mod">
          <ac:chgData name="Nils Wilken" userId="79628605-7771-4591-98c6-76c6d2f33a38" providerId="ADAL" clId="{D755AE34-5685-4D65-B04A-BB53DDDF262E}" dt="2021-02-18T14:38:49.752" v="8209" actId="14100"/>
          <ac:cxnSpMkLst>
            <pc:docMk/>
            <pc:sldMk cId="2355414511" sldId="539"/>
            <ac:cxnSpMk id="96" creationId="{ACF8583B-23B2-4CB1-9EF6-7222744A4D57}"/>
          </ac:cxnSpMkLst>
        </pc:cxnChg>
        <pc:cxnChg chg="add mod">
          <ac:chgData name="Nils Wilken" userId="79628605-7771-4591-98c6-76c6d2f33a38" providerId="ADAL" clId="{D755AE34-5685-4D65-B04A-BB53DDDF262E}" dt="2021-02-18T14:39:21.410" v="8215" actId="208"/>
          <ac:cxnSpMkLst>
            <pc:docMk/>
            <pc:sldMk cId="2355414511" sldId="539"/>
            <ac:cxnSpMk id="99" creationId="{46312452-F27C-4C8E-A247-F8104EBCFDF5}"/>
          </ac:cxnSpMkLst>
        </pc:cxnChg>
        <pc:cxnChg chg="add mod">
          <ac:chgData name="Nils Wilken" userId="79628605-7771-4591-98c6-76c6d2f33a38" providerId="ADAL" clId="{D755AE34-5685-4D65-B04A-BB53DDDF262E}" dt="2021-02-18T14:40:26.782" v="8258" actId="14100"/>
          <ac:cxnSpMkLst>
            <pc:docMk/>
            <pc:sldMk cId="2355414511" sldId="539"/>
            <ac:cxnSpMk id="100" creationId="{FDE2FF1F-C39A-4B17-934F-C1FC3CF111EB}"/>
          </ac:cxnSpMkLst>
        </pc:cxnChg>
        <pc:cxnChg chg="add mod">
          <ac:chgData name="Nils Wilken" userId="79628605-7771-4591-98c6-76c6d2f33a38" providerId="ADAL" clId="{D755AE34-5685-4D65-B04A-BB53DDDF262E}" dt="2021-02-18T14:39:21.410" v="8215" actId="208"/>
          <ac:cxnSpMkLst>
            <pc:docMk/>
            <pc:sldMk cId="2355414511" sldId="539"/>
            <ac:cxnSpMk id="101" creationId="{7EE32DEB-6092-4C88-8ADB-2603F4B96C91}"/>
          </ac:cxnSpMkLst>
        </pc:cxnChg>
        <pc:cxnChg chg="mod">
          <ac:chgData name="Nils Wilken" userId="79628605-7771-4591-98c6-76c6d2f33a38" providerId="ADAL" clId="{D755AE34-5685-4D65-B04A-BB53DDDF262E}" dt="2021-02-18T14:38:27.980" v="8205" actId="14100"/>
          <ac:cxnSpMkLst>
            <pc:docMk/>
            <pc:sldMk cId="2355414511" sldId="539"/>
            <ac:cxnSpMk id="115" creationId="{04E6BD74-B1CD-4850-8B5C-BA5C16384393}"/>
          </ac:cxnSpMkLst>
        </pc:cxnChg>
        <pc:cxnChg chg="mod">
          <ac:chgData name="Nils Wilken" userId="79628605-7771-4591-98c6-76c6d2f33a38" providerId="ADAL" clId="{D755AE34-5685-4D65-B04A-BB53DDDF262E}" dt="2021-02-18T14:38:33.410" v="8206" actId="14100"/>
          <ac:cxnSpMkLst>
            <pc:docMk/>
            <pc:sldMk cId="2355414511" sldId="539"/>
            <ac:cxnSpMk id="118" creationId="{4E6BA3FD-157D-49B4-B858-394371D6C0F9}"/>
          </ac:cxnSpMkLst>
        </pc:cxnChg>
        <pc:cxnChg chg="mod">
          <ac:chgData name="Nils Wilken" userId="79628605-7771-4591-98c6-76c6d2f33a38" providerId="ADAL" clId="{D755AE34-5685-4D65-B04A-BB53DDDF262E}" dt="2021-02-18T14:38:46.676" v="8208" actId="14100"/>
          <ac:cxnSpMkLst>
            <pc:docMk/>
            <pc:sldMk cId="2355414511" sldId="539"/>
            <ac:cxnSpMk id="129" creationId="{6F055C3B-64C8-4842-A4F0-06856C406768}"/>
          </ac:cxnSpMkLst>
        </pc:cxnChg>
      </pc:sldChg>
      <pc:sldChg chg="add del">
        <pc:chgData name="Nils Wilken" userId="79628605-7771-4591-98c6-76c6d2f33a38" providerId="ADAL" clId="{D755AE34-5685-4D65-B04A-BB53DDDF262E}" dt="2021-02-18T15:06:06.626" v="8276"/>
        <pc:sldMkLst>
          <pc:docMk/>
          <pc:sldMk cId="1838893089" sldId="540"/>
        </pc:sldMkLst>
      </pc:sldChg>
      <pc:sldChg chg="addSp delSp modSp new mod ord">
        <pc:chgData name="Nils Wilken" userId="79628605-7771-4591-98c6-76c6d2f33a38" providerId="ADAL" clId="{D755AE34-5685-4D65-B04A-BB53DDDF262E}" dt="2021-02-22T07:50:27.413" v="17458"/>
        <pc:sldMkLst>
          <pc:docMk/>
          <pc:sldMk cId="2988591176" sldId="540"/>
        </pc:sldMkLst>
        <pc:spChg chg="mod">
          <ac:chgData name="Nils Wilken" userId="79628605-7771-4591-98c6-76c6d2f33a38" providerId="ADAL" clId="{D755AE34-5685-4D65-B04A-BB53DDDF262E}" dt="2021-02-19T16:06:12.157" v="15725" actId="790"/>
          <ac:spMkLst>
            <pc:docMk/>
            <pc:sldMk cId="2988591176" sldId="540"/>
            <ac:spMk id="2" creationId="{C0D72B35-1522-462D-9284-78CD0FDF217D}"/>
          </ac:spMkLst>
        </pc:spChg>
        <pc:spChg chg="del">
          <ac:chgData name="Nils Wilken" userId="79628605-7771-4591-98c6-76c6d2f33a38" providerId="ADAL" clId="{D755AE34-5685-4D65-B04A-BB53DDDF262E}" dt="2021-02-18T15:07:21.223" v="8281" actId="931"/>
          <ac:spMkLst>
            <pc:docMk/>
            <pc:sldMk cId="2988591176" sldId="540"/>
            <ac:spMk id="3" creationId="{F988471A-5AA3-4836-96C8-8CA8436995B7}"/>
          </ac:spMkLst>
        </pc:spChg>
        <pc:picChg chg="add mod">
          <ac:chgData name="Nils Wilken" userId="79628605-7771-4591-98c6-76c6d2f33a38" providerId="ADAL" clId="{D755AE34-5685-4D65-B04A-BB53DDDF262E}" dt="2021-02-18T15:08:08.418" v="8334" actId="1076"/>
          <ac:picMkLst>
            <pc:docMk/>
            <pc:sldMk cId="2988591176" sldId="540"/>
            <ac:picMk id="6" creationId="{4C6DC77A-DBFB-45CB-A509-B7966372C1DB}"/>
          </ac:picMkLst>
        </pc:picChg>
      </pc:sldChg>
      <pc:sldChg chg="addSp delSp modSp new mod">
        <pc:chgData name="Nils Wilken" userId="79628605-7771-4591-98c6-76c6d2f33a38" providerId="ADAL" clId="{D755AE34-5685-4D65-B04A-BB53DDDF262E}" dt="2021-02-19T16:06:01.568" v="15723" actId="790"/>
        <pc:sldMkLst>
          <pc:docMk/>
          <pc:sldMk cId="2067602790" sldId="541"/>
        </pc:sldMkLst>
        <pc:spChg chg="mod">
          <ac:chgData name="Nils Wilken" userId="79628605-7771-4591-98c6-76c6d2f33a38" providerId="ADAL" clId="{D755AE34-5685-4D65-B04A-BB53DDDF262E}" dt="2021-02-19T16:06:01.568" v="15723" actId="790"/>
          <ac:spMkLst>
            <pc:docMk/>
            <pc:sldMk cId="2067602790" sldId="541"/>
            <ac:spMk id="2" creationId="{FD270DAD-0CAA-4E50-B60A-B5F131135B21}"/>
          </ac:spMkLst>
        </pc:spChg>
        <pc:spChg chg="del">
          <ac:chgData name="Nils Wilken" userId="79628605-7771-4591-98c6-76c6d2f33a38" providerId="ADAL" clId="{D755AE34-5685-4D65-B04A-BB53DDDF262E}" dt="2021-02-18T15:07:58.775" v="8330" actId="931"/>
          <ac:spMkLst>
            <pc:docMk/>
            <pc:sldMk cId="2067602790" sldId="541"/>
            <ac:spMk id="3" creationId="{2EB5C936-1BDB-47AF-9BEC-6682DD50F498}"/>
          </ac:spMkLst>
        </pc:spChg>
        <pc:picChg chg="add mod">
          <ac:chgData name="Nils Wilken" userId="79628605-7771-4591-98c6-76c6d2f33a38" providerId="ADAL" clId="{D755AE34-5685-4D65-B04A-BB53DDDF262E}" dt="2021-02-18T15:08:33.101" v="8337" actId="1076"/>
          <ac:picMkLst>
            <pc:docMk/>
            <pc:sldMk cId="2067602790" sldId="541"/>
            <ac:picMk id="6" creationId="{9B561E64-D663-4D99-A24F-AD6D4521CB39}"/>
          </ac:picMkLst>
        </pc:picChg>
      </pc:sldChg>
      <pc:sldChg chg="addSp delSp modSp new mod">
        <pc:chgData name="Nils Wilken" userId="79628605-7771-4591-98c6-76c6d2f33a38" providerId="ADAL" clId="{D755AE34-5685-4D65-B04A-BB53DDDF262E}" dt="2021-02-19T16:06:20.194" v="15728" actId="20577"/>
        <pc:sldMkLst>
          <pc:docMk/>
          <pc:sldMk cId="2957194158" sldId="542"/>
        </pc:sldMkLst>
        <pc:spChg chg="mod">
          <ac:chgData name="Nils Wilken" userId="79628605-7771-4591-98c6-76c6d2f33a38" providerId="ADAL" clId="{D755AE34-5685-4D65-B04A-BB53DDDF262E}" dt="2021-02-19T16:06:20.194" v="15728" actId="20577"/>
          <ac:spMkLst>
            <pc:docMk/>
            <pc:sldMk cId="2957194158" sldId="542"/>
            <ac:spMk id="2" creationId="{2B6D4C7D-E5A0-4EE4-AEDF-A6BAC33C0E35}"/>
          </ac:spMkLst>
        </pc:spChg>
        <pc:spChg chg="del">
          <ac:chgData name="Nils Wilken" userId="79628605-7771-4591-98c6-76c6d2f33a38" providerId="ADAL" clId="{D755AE34-5685-4D65-B04A-BB53DDDF262E}" dt="2021-02-18T15:08:49.597" v="8340" actId="478"/>
          <ac:spMkLst>
            <pc:docMk/>
            <pc:sldMk cId="2957194158" sldId="542"/>
            <ac:spMk id="3" creationId="{43855235-DC99-41C4-9D06-8FC325464D5B}"/>
          </ac:spMkLst>
        </pc:spChg>
        <pc:spChg chg="add mod">
          <ac:chgData name="Nils Wilken" userId="79628605-7771-4591-98c6-76c6d2f33a38" providerId="ADAL" clId="{D755AE34-5685-4D65-B04A-BB53DDDF262E}" dt="2021-02-18T15:12:56.997" v="8422" actId="1037"/>
          <ac:spMkLst>
            <pc:docMk/>
            <pc:sldMk cId="2957194158" sldId="542"/>
            <ac:spMk id="7" creationId="{742C720F-72AF-4FE1-9D76-92FC81C2B832}"/>
          </ac:spMkLst>
        </pc:spChg>
        <pc:spChg chg="add mod">
          <ac:chgData name="Nils Wilken" userId="79628605-7771-4591-98c6-76c6d2f33a38" providerId="ADAL" clId="{D755AE34-5685-4D65-B04A-BB53DDDF262E}" dt="2021-02-18T15:12:56.997" v="8422" actId="1037"/>
          <ac:spMkLst>
            <pc:docMk/>
            <pc:sldMk cId="2957194158" sldId="542"/>
            <ac:spMk id="8" creationId="{45515999-DC0A-4040-B536-07F06C626330}"/>
          </ac:spMkLst>
        </pc:spChg>
        <pc:spChg chg="add mod">
          <ac:chgData name="Nils Wilken" userId="79628605-7771-4591-98c6-76c6d2f33a38" providerId="ADAL" clId="{D755AE34-5685-4D65-B04A-BB53DDDF262E}" dt="2021-02-19T10:30:38.760" v="12494" actId="790"/>
          <ac:spMkLst>
            <pc:docMk/>
            <pc:sldMk cId="2957194158" sldId="542"/>
            <ac:spMk id="9" creationId="{4734B692-3BE5-4C19-9471-63B50BE06B50}"/>
          </ac:spMkLst>
        </pc:spChg>
        <pc:picChg chg="add mod">
          <ac:chgData name="Nils Wilken" userId="79628605-7771-4591-98c6-76c6d2f33a38" providerId="ADAL" clId="{D755AE34-5685-4D65-B04A-BB53DDDF262E}" dt="2021-02-18T15:12:56.997" v="8422" actId="1037"/>
          <ac:picMkLst>
            <pc:docMk/>
            <pc:sldMk cId="2957194158" sldId="542"/>
            <ac:picMk id="5" creationId="{BB581AB9-248C-4C12-AAD0-691574B5C0AE}"/>
          </ac:picMkLst>
        </pc:picChg>
        <pc:picChg chg="add mod">
          <ac:chgData name="Nils Wilken" userId="79628605-7771-4591-98c6-76c6d2f33a38" providerId="ADAL" clId="{D755AE34-5685-4D65-B04A-BB53DDDF262E}" dt="2021-02-18T15:12:56.997" v="8422" actId="1037"/>
          <ac:picMkLst>
            <pc:docMk/>
            <pc:sldMk cId="2957194158" sldId="542"/>
            <ac:picMk id="6" creationId="{BA891515-EAC0-4DE3-AE40-E2F3FDBAD810}"/>
          </ac:picMkLst>
        </pc:picChg>
      </pc:sldChg>
      <pc:sldChg chg="addSp modSp new mod">
        <pc:chgData name="Nils Wilken" userId="79628605-7771-4591-98c6-76c6d2f33a38" providerId="ADAL" clId="{D755AE34-5685-4D65-B04A-BB53DDDF262E}" dt="2021-02-19T16:02:13.795" v="15698" actId="20577"/>
        <pc:sldMkLst>
          <pc:docMk/>
          <pc:sldMk cId="1849539225" sldId="543"/>
        </pc:sldMkLst>
        <pc:spChg chg="mod">
          <ac:chgData name="Nils Wilken" userId="79628605-7771-4591-98c6-76c6d2f33a38" providerId="ADAL" clId="{D755AE34-5685-4D65-B04A-BB53DDDF262E}" dt="2021-02-18T15:40:38.685" v="9706" actId="20577"/>
          <ac:spMkLst>
            <pc:docMk/>
            <pc:sldMk cId="1849539225" sldId="543"/>
            <ac:spMk id="2" creationId="{1983CD99-1B2F-4776-A3B8-322CA200E908}"/>
          </ac:spMkLst>
        </pc:spChg>
        <pc:spChg chg="mod">
          <ac:chgData name="Nils Wilken" userId="79628605-7771-4591-98c6-76c6d2f33a38" providerId="ADAL" clId="{D755AE34-5685-4D65-B04A-BB53DDDF262E}" dt="2021-02-19T16:02:13.795" v="15698" actId="20577"/>
          <ac:spMkLst>
            <pc:docMk/>
            <pc:sldMk cId="1849539225" sldId="543"/>
            <ac:spMk id="3" creationId="{BEF7B022-7554-4545-9F41-D74E29EED500}"/>
          </ac:spMkLst>
        </pc:spChg>
        <pc:picChg chg="add mod">
          <ac:chgData name="Nils Wilken" userId="79628605-7771-4591-98c6-76c6d2f33a38" providerId="ADAL" clId="{D755AE34-5685-4D65-B04A-BB53DDDF262E}" dt="2021-02-18T15:44:42.505" v="10015" actId="1076"/>
          <ac:picMkLst>
            <pc:docMk/>
            <pc:sldMk cId="1849539225" sldId="543"/>
            <ac:picMk id="6" creationId="{8388FE23-D37C-4502-9671-2E338DD830DB}"/>
          </ac:picMkLst>
        </pc:picChg>
      </pc:sldChg>
      <pc:sldChg chg="addSp delSp modSp new mod modAnim">
        <pc:chgData name="Nils Wilken" userId="79628605-7771-4591-98c6-76c6d2f33a38" providerId="ADAL" clId="{D755AE34-5685-4D65-B04A-BB53DDDF262E}" dt="2021-02-21T16:57:54.734" v="16366" actId="20577"/>
        <pc:sldMkLst>
          <pc:docMk/>
          <pc:sldMk cId="528894478" sldId="544"/>
        </pc:sldMkLst>
        <pc:spChg chg="mod">
          <ac:chgData name="Nils Wilken" userId="79628605-7771-4591-98c6-76c6d2f33a38" providerId="ADAL" clId="{D755AE34-5685-4D65-B04A-BB53DDDF262E}" dt="2021-02-18T18:46:36.040" v="10889" actId="20577"/>
          <ac:spMkLst>
            <pc:docMk/>
            <pc:sldMk cId="528894478" sldId="544"/>
            <ac:spMk id="2" creationId="{7AB22181-AB93-48EB-8368-9A11D549BF6E}"/>
          </ac:spMkLst>
        </pc:spChg>
        <pc:spChg chg="mod">
          <ac:chgData name="Nils Wilken" userId="79628605-7771-4591-98c6-76c6d2f33a38" providerId="ADAL" clId="{D755AE34-5685-4D65-B04A-BB53DDDF262E}" dt="2021-02-21T16:57:54.734" v="16366" actId="20577"/>
          <ac:spMkLst>
            <pc:docMk/>
            <pc:sldMk cId="528894478" sldId="544"/>
            <ac:spMk id="3" creationId="{A21F384B-FAAB-45BD-B009-7986993F5480}"/>
          </ac:spMkLst>
        </pc:spChg>
        <pc:spChg chg="add mod ord">
          <ac:chgData name="Nils Wilken" userId="79628605-7771-4591-98c6-76c6d2f33a38" providerId="ADAL" clId="{D755AE34-5685-4D65-B04A-BB53DDDF262E}" dt="2021-02-19T08:53:33.237" v="11596" actId="164"/>
          <ac:spMkLst>
            <pc:docMk/>
            <pc:sldMk cId="528894478" sldId="544"/>
            <ac:spMk id="7" creationId="{14ED281E-BFFF-49CD-BD2E-293176BDF968}"/>
          </ac:spMkLst>
        </pc:spChg>
        <pc:spChg chg="add mod">
          <ac:chgData name="Nils Wilken" userId="79628605-7771-4591-98c6-76c6d2f33a38" providerId="ADAL" clId="{D755AE34-5685-4D65-B04A-BB53DDDF262E}" dt="2021-02-19T08:53:33.237" v="11596" actId="164"/>
          <ac:spMkLst>
            <pc:docMk/>
            <pc:sldMk cId="528894478" sldId="544"/>
            <ac:spMk id="8" creationId="{96D329FE-AD56-479B-87B4-3306CBB4271B}"/>
          </ac:spMkLst>
        </pc:spChg>
        <pc:spChg chg="add mod">
          <ac:chgData name="Nils Wilken" userId="79628605-7771-4591-98c6-76c6d2f33a38" providerId="ADAL" clId="{D755AE34-5685-4D65-B04A-BB53DDDF262E}" dt="2021-02-19T08:53:33.237" v="11596" actId="164"/>
          <ac:spMkLst>
            <pc:docMk/>
            <pc:sldMk cId="528894478" sldId="544"/>
            <ac:spMk id="9" creationId="{EA809D24-7C35-48A2-8F24-D62D869A2B87}"/>
          </ac:spMkLst>
        </pc:spChg>
        <pc:grpChg chg="add del mod">
          <ac:chgData name="Nils Wilken" userId="79628605-7771-4591-98c6-76c6d2f33a38" providerId="ADAL" clId="{D755AE34-5685-4D65-B04A-BB53DDDF262E}" dt="2021-02-19T09:08:50.594" v="11907" actId="21"/>
          <ac:grpSpMkLst>
            <pc:docMk/>
            <pc:sldMk cId="528894478" sldId="544"/>
            <ac:grpSpMk id="10" creationId="{93954A7F-7FB6-4036-B1E3-34D1BBBCED1E}"/>
          </ac:grpSpMkLst>
        </pc:grpChg>
        <pc:picChg chg="add mod">
          <ac:chgData name="Nils Wilken" userId="79628605-7771-4591-98c6-76c6d2f33a38" providerId="ADAL" clId="{D755AE34-5685-4D65-B04A-BB53DDDF262E}" dt="2021-02-19T08:53:33.237" v="11596" actId="164"/>
          <ac:picMkLst>
            <pc:docMk/>
            <pc:sldMk cId="528894478" sldId="544"/>
            <ac:picMk id="6" creationId="{3F635E53-C6F3-4DF2-BCB6-0732476C2513}"/>
          </ac:picMkLst>
        </pc:picChg>
      </pc:sldChg>
      <pc:sldChg chg="addSp delSp modSp new mod modAnim">
        <pc:chgData name="Nils Wilken" userId="79628605-7771-4591-98c6-76c6d2f33a38" providerId="ADAL" clId="{D755AE34-5685-4D65-B04A-BB53DDDF262E}" dt="2021-02-22T08:12:28.611" v="17489" actId="20577"/>
        <pc:sldMkLst>
          <pc:docMk/>
          <pc:sldMk cId="1007507393" sldId="545"/>
        </pc:sldMkLst>
        <pc:spChg chg="mod">
          <ac:chgData name="Nils Wilken" userId="79628605-7771-4591-98c6-76c6d2f33a38" providerId="ADAL" clId="{D755AE34-5685-4D65-B04A-BB53DDDF262E}" dt="2021-02-18T19:13:05.002" v="11001" actId="20577"/>
          <ac:spMkLst>
            <pc:docMk/>
            <pc:sldMk cId="1007507393" sldId="545"/>
            <ac:spMk id="2" creationId="{B0091863-72D1-403E-AD0C-3F9E911997F6}"/>
          </ac:spMkLst>
        </pc:spChg>
        <pc:spChg chg="del mod">
          <ac:chgData name="Nils Wilken" userId="79628605-7771-4591-98c6-76c6d2f33a38" providerId="ADAL" clId="{D755AE34-5685-4D65-B04A-BB53DDDF262E}" dt="2021-02-19T09:14:50.929" v="11968" actId="931"/>
          <ac:spMkLst>
            <pc:docMk/>
            <pc:sldMk cId="1007507393" sldId="545"/>
            <ac:spMk id="3" creationId="{C59B31D5-115F-48EC-89F4-A956E0B9ACC4}"/>
          </ac:spMkLst>
        </pc:spChg>
        <pc:spChg chg="add mod ord topLvl">
          <ac:chgData name="Nils Wilken" userId="79628605-7771-4591-98c6-76c6d2f33a38" providerId="ADAL" clId="{D755AE34-5685-4D65-B04A-BB53DDDF262E}" dt="2021-02-22T08:12:28.611" v="17489" actId="20577"/>
          <ac:spMkLst>
            <pc:docMk/>
            <pc:sldMk cId="1007507393" sldId="545"/>
            <ac:spMk id="7" creationId="{5048D798-14C2-4719-BE75-6D9E844E4E2F}"/>
          </ac:spMkLst>
        </pc:spChg>
        <pc:spChg chg="add mod ord topLvl">
          <ac:chgData name="Nils Wilken" userId="79628605-7771-4591-98c6-76c6d2f33a38" providerId="ADAL" clId="{D755AE34-5685-4D65-B04A-BB53DDDF262E}" dt="2021-02-19T09:19:06.413" v="12046" actId="164"/>
          <ac:spMkLst>
            <pc:docMk/>
            <pc:sldMk cId="1007507393" sldId="545"/>
            <ac:spMk id="8" creationId="{0B8CBE1C-93BC-4C10-BEEF-9AD0F61AD8F6}"/>
          </ac:spMkLst>
        </pc:spChg>
        <pc:spChg chg="add mod ord">
          <ac:chgData name="Nils Wilken" userId="79628605-7771-4591-98c6-76c6d2f33a38" providerId="ADAL" clId="{D755AE34-5685-4D65-B04A-BB53DDDF262E}" dt="2021-02-19T09:19:06.413" v="12046" actId="164"/>
          <ac:spMkLst>
            <pc:docMk/>
            <pc:sldMk cId="1007507393" sldId="545"/>
            <ac:spMk id="10" creationId="{6C653444-CB94-4802-B562-05E54F4EBA21}"/>
          </ac:spMkLst>
        </pc:spChg>
        <pc:grpChg chg="add del mod ord">
          <ac:chgData name="Nils Wilken" userId="79628605-7771-4591-98c6-76c6d2f33a38" providerId="ADAL" clId="{D755AE34-5685-4D65-B04A-BB53DDDF262E}" dt="2021-02-19T09:17:29.713" v="12024" actId="165"/>
          <ac:grpSpMkLst>
            <pc:docMk/>
            <pc:sldMk cId="1007507393" sldId="545"/>
            <ac:grpSpMk id="9" creationId="{B147DA46-BCE5-48BA-833A-AAEA4665503E}"/>
          </ac:grpSpMkLst>
        </pc:grpChg>
        <pc:grpChg chg="add mod">
          <ac:chgData name="Nils Wilken" userId="79628605-7771-4591-98c6-76c6d2f33a38" providerId="ADAL" clId="{D755AE34-5685-4D65-B04A-BB53DDDF262E}" dt="2021-02-19T09:22:16.324" v="12076" actId="1037"/>
          <ac:grpSpMkLst>
            <pc:docMk/>
            <pc:sldMk cId="1007507393" sldId="545"/>
            <ac:grpSpMk id="11" creationId="{094E5520-A028-4B3C-B065-9584CDBC6DA6}"/>
          </ac:grpSpMkLst>
        </pc:grpChg>
        <pc:picChg chg="add mod">
          <ac:chgData name="Nils Wilken" userId="79628605-7771-4591-98c6-76c6d2f33a38" providerId="ADAL" clId="{D755AE34-5685-4D65-B04A-BB53DDDF262E}" dt="2021-02-19T09:17:16.039" v="12022" actId="1076"/>
          <ac:picMkLst>
            <pc:docMk/>
            <pc:sldMk cId="1007507393" sldId="545"/>
            <ac:picMk id="6" creationId="{8292AEEF-D71C-4804-9DA1-943D87663547}"/>
          </ac:picMkLst>
        </pc:picChg>
      </pc:sldChg>
      <pc:sldChg chg="addSp delSp modSp new mod">
        <pc:chgData name="Nils Wilken" userId="79628605-7771-4591-98c6-76c6d2f33a38" providerId="ADAL" clId="{D755AE34-5685-4D65-B04A-BB53DDDF262E}" dt="2021-02-19T09:08:21.535" v="11905"/>
        <pc:sldMkLst>
          <pc:docMk/>
          <pc:sldMk cId="1613631437" sldId="546"/>
        </pc:sldMkLst>
        <pc:spChg chg="mod">
          <ac:chgData name="Nils Wilken" userId="79628605-7771-4591-98c6-76c6d2f33a38" providerId="ADAL" clId="{D755AE34-5685-4D65-B04A-BB53DDDF262E}" dt="2021-02-19T09:08:21.535" v="11905"/>
          <ac:spMkLst>
            <pc:docMk/>
            <pc:sldMk cId="1613631437" sldId="546"/>
            <ac:spMk id="2" creationId="{97B3CC78-9956-407A-9471-EAE506A69175}"/>
          </ac:spMkLst>
        </pc:spChg>
        <pc:spChg chg="del">
          <ac:chgData name="Nils Wilken" userId="79628605-7771-4591-98c6-76c6d2f33a38" providerId="ADAL" clId="{D755AE34-5685-4D65-B04A-BB53DDDF262E}" dt="2021-02-19T09:08:14.709" v="11903" actId="478"/>
          <ac:spMkLst>
            <pc:docMk/>
            <pc:sldMk cId="1613631437" sldId="546"/>
            <ac:spMk id="3" creationId="{B82CC311-A8AD-48C2-BA13-C9D700F10592}"/>
          </ac:spMkLst>
        </pc:spChg>
        <pc:spChg chg="mod">
          <ac:chgData name="Nils Wilken" userId="79628605-7771-4591-98c6-76c6d2f33a38" providerId="ADAL" clId="{D755AE34-5685-4D65-B04A-BB53DDDF262E}" dt="2021-02-19T09:08:14.865" v="11904"/>
          <ac:spMkLst>
            <pc:docMk/>
            <pc:sldMk cId="1613631437" sldId="546"/>
            <ac:spMk id="7" creationId="{6A714D73-4D26-4E46-B1B3-F1005F5FB84B}"/>
          </ac:spMkLst>
        </pc:spChg>
        <pc:spChg chg="mod">
          <ac:chgData name="Nils Wilken" userId="79628605-7771-4591-98c6-76c6d2f33a38" providerId="ADAL" clId="{D755AE34-5685-4D65-B04A-BB53DDDF262E}" dt="2021-02-19T09:08:14.865" v="11904"/>
          <ac:spMkLst>
            <pc:docMk/>
            <pc:sldMk cId="1613631437" sldId="546"/>
            <ac:spMk id="8" creationId="{FD2C1059-0F81-41EA-B3AB-48361D484405}"/>
          </ac:spMkLst>
        </pc:spChg>
        <pc:spChg chg="mod">
          <ac:chgData name="Nils Wilken" userId="79628605-7771-4591-98c6-76c6d2f33a38" providerId="ADAL" clId="{D755AE34-5685-4D65-B04A-BB53DDDF262E}" dt="2021-02-19T09:08:14.865" v="11904"/>
          <ac:spMkLst>
            <pc:docMk/>
            <pc:sldMk cId="1613631437" sldId="546"/>
            <ac:spMk id="9" creationId="{F007B63A-4A05-44EB-9D53-3177C2B549B3}"/>
          </ac:spMkLst>
        </pc:spChg>
        <pc:grpChg chg="add mod">
          <ac:chgData name="Nils Wilken" userId="79628605-7771-4591-98c6-76c6d2f33a38" providerId="ADAL" clId="{D755AE34-5685-4D65-B04A-BB53DDDF262E}" dt="2021-02-19T09:08:14.865" v="11904"/>
          <ac:grpSpMkLst>
            <pc:docMk/>
            <pc:sldMk cId="1613631437" sldId="546"/>
            <ac:grpSpMk id="5" creationId="{A8922D57-4B79-4E1A-87E1-126E1166AE9F}"/>
          </ac:grpSpMkLst>
        </pc:grpChg>
        <pc:picChg chg="mod">
          <ac:chgData name="Nils Wilken" userId="79628605-7771-4591-98c6-76c6d2f33a38" providerId="ADAL" clId="{D755AE34-5685-4D65-B04A-BB53DDDF262E}" dt="2021-02-19T09:08:14.865" v="11904"/>
          <ac:picMkLst>
            <pc:docMk/>
            <pc:sldMk cId="1613631437" sldId="546"/>
            <ac:picMk id="6" creationId="{A3D57381-8902-42B2-A71C-4E4FF13D4ECD}"/>
          </ac:picMkLst>
        </pc:picChg>
      </pc:sldChg>
      <pc:sldChg chg="addSp delSp modSp new mod">
        <pc:chgData name="Nils Wilken" userId="79628605-7771-4591-98c6-76c6d2f33a38" providerId="ADAL" clId="{D755AE34-5685-4D65-B04A-BB53DDDF262E}" dt="2021-02-19T16:05:43.920" v="15721" actId="790"/>
        <pc:sldMkLst>
          <pc:docMk/>
          <pc:sldMk cId="623642841" sldId="547"/>
        </pc:sldMkLst>
        <pc:spChg chg="mod">
          <ac:chgData name="Nils Wilken" userId="79628605-7771-4591-98c6-76c6d2f33a38" providerId="ADAL" clId="{D755AE34-5685-4D65-B04A-BB53DDDF262E}" dt="2021-02-19T16:05:43.920" v="15721" actId="790"/>
          <ac:spMkLst>
            <pc:docMk/>
            <pc:sldMk cId="623642841" sldId="547"/>
            <ac:spMk id="2" creationId="{5E76F67C-C20C-4257-86A3-43446391E017}"/>
          </ac:spMkLst>
        </pc:spChg>
        <pc:spChg chg="del">
          <ac:chgData name="Nils Wilken" userId="79628605-7771-4591-98c6-76c6d2f33a38" providerId="ADAL" clId="{D755AE34-5685-4D65-B04A-BB53DDDF262E}" dt="2021-02-19T09:11:21.069" v="11945" actId="478"/>
          <ac:spMkLst>
            <pc:docMk/>
            <pc:sldMk cId="623642841" sldId="547"/>
            <ac:spMk id="3" creationId="{08DACD13-6C9B-46AA-A24F-AA157BBE3016}"/>
          </ac:spMkLst>
        </pc:spChg>
        <pc:spChg chg="mod">
          <ac:chgData name="Nils Wilken" userId="79628605-7771-4591-98c6-76c6d2f33a38" providerId="ADAL" clId="{D755AE34-5685-4D65-B04A-BB53DDDF262E}" dt="2021-02-19T09:08:51.698" v="11908"/>
          <ac:spMkLst>
            <pc:docMk/>
            <pc:sldMk cId="623642841" sldId="547"/>
            <ac:spMk id="7" creationId="{4FB57D20-4E86-48D5-AAB8-422C13C452C6}"/>
          </ac:spMkLst>
        </pc:spChg>
        <pc:spChg chg="mod">
          <ac:chgData name="Nils Wilken" userId="79628605-7771-4591-98c6-76c6d2f33a38" providerId="ADAL" clId="{D755AE34-5685-4D65-B04A-BB53DDDF262E}" dt="2021-02-19T09:08:51.698" v="11908"/>
          <ac:spMkLst>
            <pc:docMk/>
            <pc:sldMk cId="623642841" sldId="547"/>
            <ac:spMk id="8" creationId="{9CB0F384-2DB9-4EFD-8AC9-4A6F4C261DEF}"/>
          </ac:spMkLst>
        </pc:spChg>
        <pc:spChg chg="mod">
          <ac:chgData name="Nils Wilken" userId="79628605-7771-4591-98c6-76c6d2f33a38" providerId="ADAL" clId="{D755AE34-5685-4D65-B04A-BB53DDDF262E}" dt="2021-02-19T09:08:51.698" v="11908"/>
          <ac:spMkLst>
            <pc:docMk/>
            <pc:sldMk cId="623642841" sldId="547"/>
            <ac:spMk id="9" creationId="{B457F165-8227-424B-94C2-0332897DD070}"/>
          </ac:spMkLst>
        </pc:spChg>
        <pc:grpChg chg="add mod">
          <ac:chgData name="Nils Wilken" userId="79628605-7771-4591-98c6-76c6d2f33a38" providerId="ADAL" clId="{D755AE34-5685-4D65-B04A-BB53DDDF262E}" dt="2021-02-19T09:08:51.698" v="11908"/>
          <ac:grpSpMkLst>
            <pc:docMk/>
            <pc:sldMk cId="623642841" sldId="547"/>
            <ac:grpSpMk id="5" creationId="{E042443F-E29D-4DBF-ABF5-8C55FDDB3036}"/>
          </ac:grpSpMkLst>
        </pc:grpChg>
        <pc:picChg chg="mod">
          <ac:chgData name="Nils Wilken" userId="79628605-7771-4591-98c6-76c6d2f33a38" providerId="ADAL" clId="{D755AE34-5685-4D65-B04A-BB53DDDF262E}" dt="2021-02-19T09:08:51.698" v="11908"/>
          <ac:picMkLst>
            <pc:docMk/>
            <pc:sldMk cId="623642841" sldId="547"/>
            <ac:picMk id="6" creationId="{ACBC4AD0-9D10-4D8A-80F6-4BD1DF09B926}"/>
          </ac:picMkLst>
        </pc:picChg>
      </pc:sldChg>
      <pc:sldChg chg="addSp delSp modSp add mod">
        <pc:chgData name="Nils Wilken" userId="79628605-7771-4591-98c6-76c6d2f33a38" providerId="ADAL" clId="{D755AE34-5685-4D65-B04A-BB53DDDF262E}" dt="2021-02-19T09:14:17.780" v="11966" actId="208"/>
        <pc:sldMkLst>
          <pc:docMk/>
          <pc:sldMk cId="1876412092" sldId="548"/>
        </pc:sldMkLst>
        <pc:spChg chg="mod">
          <ac:chgData name="Nils Wilken" userId="79628605-7771-4591-98c6-76c6d2f33a38" providerId="ADAL" clId="{D755AE34-5685-4D65-B04A-BB53DDDF262E}" dt="2021-02-19T09:12:37.363" v="11949" actId="1076"/>
          <ac:spMkLst>
            <pc:docMk/>
            <pc:sldMk cId="1876412092" sldId="548"/>
            <ac:spMk id="33" creationId="{385FC5E0-36EB-4ED9-B40C-114F74EC5357}"/>
          </ac:spMkLst>
        </pc:spChg>
        <pc:cxnChg chg="mod">
          <ac:chgData name="Nils Wilken" userId="79628605-7771-4591-98c6-76c6d2f33a38" providerId="ADAL" clId="{D755AE34-5685-4D65-B04A-BB53DDDF262E}" dt="2021-02-19T09:12:42.947" v="11951" actId="14100"/>
          <ac:cxnSpMkLst>
            <pc:docMk/>
            <pc:sldMk cId="1876412092" sldId="548"/>
            <ac:cxnSpMk id="96" creationId="{ACF8583B-23B2-4CB1-9EF6-7222744A4D57}"/>
          </ac:cxnSpMkLst>
        </pc:cxnChg>
        <pc:cxnChg chg="add mod">
          <ac:chgData name="Nils Wilken" userId="79628605-7771-4591-98c6-76c6d2f33a38" providerId="ADAL" clId="{D755AE34-5685-4D65-B04A-BB53DDDF262E}" dt="2021-02-19T09:13:31.193" v="11958" actId="14100"/>
          <ac:cxnSpMkLst>
            <pc:docMk/>
            <pc:sldMk cId="1876412092" sldId="548"/>
            <ac:cxnSpMk id="108" creationId="{3AF8EB68-D9A7-4D69-90CD-BA3D1E938164}"/>
          </ac:cxnSpMkLst>
        </pc:cxnChg>
        <pc:cxnChg chg="add mod">
          <ac:chgData name="Nils Wilken" userId="79628605-7771-4591-98c6-76c6d2f33a38" providerId="ADAL" clId="{D755AE34-5685-4D65-B04A-BB53DDDF262E}" dt="2021-02-19T09:13:40.477" v="11961" actId="14100"/>
          <ac:cxnSpMkLst>
            <pc:docMk/>
            <pc:sldMk cId="1876412092" sldId="548"/>
            <ac:cxnSpMk id="113" creationId="{DA23F733-9095-4122-B0EB-94F4BC213B99}"/>
          </ac:cxnSpMkLst>
        </pc:cxnChg>
        <pc:cxnChg chg="add mod">
          <ac:chgData name="Nils Wilken" userId="79628605-7771-4591-98c6-76c6d2f33a38" providerId="ADAL" clId="{D755AE34-5685-4D65-B04A-BB53DDDF262E}" dt="2021-02-19T09:13:54.103" v="11965" actId="14100"/>
          <ac:cxnSpMkLst>
            <pc:docMk/>
            <pc:sldMk cId="1876412092" sldId="548"/>
            <ac:cxnSpMk id="116" creationId="{67A7D0A1-27CB-4ED2-97FA-2EC87FEA269B}"/>
          </ac:cxnSpMkLst>
        </pc:cxnChg>
        <pc:cxnChg chg="mod">
          <ac:chgData name="Nils Wilken" userId="79628605-7771-4591-98c6-76c6d2f33a38" providerId="ADAL" clId="{D755AE34-5685-4D65-B04A-BB53DDDF262E}" dt="2021-02-19T09:14:17.780" v="11966" actId="208"/>
          <ac:cxnSpMkLst>
            <pc:docMk/>
            <pc:sldMk cId="1876412092" sldId="548"/>
            <ac:cxnSpMk id="127" creationId="{24E0039C-4E41-4BD5-9906-0C89F2792F35}"/>
          </ac:cxnSpMkLst>
        </pc:cxnChg>
        <pc:cxnChg chg="mod">
          <ac:chgData name="Nils Wilken" userId="79628605-7771-4591-98c6-76c6d2f33a38" providerId="ADAL" clId="{D755AE34-5685-4D65-B04A-BB53DDDF262E}" dt="2021-02-19T09:14:17.780" v="11966" actId="208"/>
          <ac:cxnSpMkLst>
            <pc:docMk/>
            <pc:sldMk cId="1876412092" sldId="548"/>
            <ac:cxnSpMk id="136" creationId="{51053F43-B0EC-4A16-91D5-245CBB5BB575}"/>
          </ac:cxnSpMkLst>
        </pc:cxnChg>
        <pc:cxnChg chg="mod">
          <ac:chgData name="Nils Wilken" userId="79628605-7771-4591-98c6-76c6d2f33a38" providerId="ADAL" clId="{D755AE34-5685-4D65-B04A-BB53DDDF262E}" dt="2021-02-19T09:14:17.780" v="11966" actId="208"/>
          <ac:cxnSpMkLst>
            <pc:docMk/>
            <pc:sldMk cId="1876412092" sldId="548"/>
            <ac:cxnSpMk id="140" creationId="{AE838229-CCC6-41F3-91FA-3D2BB17C5816}"/>
          </ac:cxnSpMkLst>
        </pc:cxnChg>
        <pc:cxnChg chg="del">
          <ac:chgData name="Nils Wilken" userId="79628605-7771-4591-98c6-76c6d2f33a38" providerId="ADAL" clId="{D755AE34-5685-4D65-B04A-BB53DDDF262E}" dt="2021-02-19T09:12:29.980" v="11948" actId="478"/>
          <ac:cxnSpMkLst>
            <pc:docMk/>
            <pc:sldMk cId="1876412092" sldId="548"/>
            <ac:cxnSpMk id="145" creationId="{00F30F42-F212-4126-802C-047B20821C87}"/>
          </ac:cxnSpMkLst>
        </pc:cxnChg>
        <pc:cxnChg chg="del">
          <ac:chgData name="Nils Wilken" userId="79628605-7771-4591-98c6-76c6d2f33a38" providerId="ADAL" clId="{D755AE34-5685-4D65-B04A-BB53DDDF262E}" dt="2021-02-19T09:12:29.980" v="11948" actId="478"/>
          <ac:cxnSpMkLst>
            <pc:docMk/>
            <pc:sldMk cId="1876412092" sldId="548"/>
            <ac:cxnSpMk id="149" creationId="{809E84C4-2CC1-4C38-AAFC-6A8BCE36573C}"/>
          </ac:cxnSpMkLst>
        </pc:cxnChg>
        <pc:cxnChg chg="del">
          <ac:chgData name="Nils Wilken" userId="79628605-7771-4591-98c6-76c6d2f33a38" providerId="ADAL" clId="{D755AE34-5685-4D65-B04A-BB53DDDF262E}" dt="2021-02-19T09:12:29.980" v="11948" actId="478"/>
          <ac:cxnSpMkLst>
            <pc:docMk/>
            <pc:sldMk cId="1876412092" sldId="548"/>
            <ac:cxnSpMk id="152" creationId="{8227A812-AFBA-4F9A-9C4D-B4A430169F15}"/>
          </ac:cxnSpMkLst>
        </pc:cxnChg>
        <pc:cxnChg chg="del">
          <ac:chgData name="Nils Wilken" userId="79628605-7771-4591-98c6-76c6d2f33a38" providerId="ADAL" clId="{D755AE34-5685-4D65-B04A-BB53DDDF262E}" dt="2021-02-19T09:12:29.980" v="11948" actId="478"/>
          <ac:cxnSpMkLst>
            <pc:docMk/>
            <pc:sldMk cId="1876412092" sldId="548"/>
            <ac:cxnSpMk id="155" creationId="{B6CA11D6-C278-4A57-8E9F-36B2B3DC12E4}"/>
          </ac:cxnSpMkLst>
        </pc:cxnChg>
        <pc:cxnChg chg="del">
          <ac:chgData name="Nils Wilken" userId="79628605-7771-4591-98c6-76c6d2f33a38" providerId="ADAL" clId="{D755AE34-5685-4D65-B04A-BB53DDDF262E}" dt="2021-02-19T09:12:29.980" v="11948" actId="478"/>
          <ac:cxnSpMkLst>
            <pc:docMk/>
            <pc:sldMk cId="1876412092" sldId="548"/>
            <ac:cxnSpMk id="158" creationId="{5F02DAA0-C227-4C56-827D-1EDC9D962666}"/>
          </ac:cxnSpMkLst>
        </pc:cxnChg>
        <pc:cxnChg chg="del">
          <ac:chgData name="Nils Wilken" userId="79628605-7771-4591-98c6-76c6d2f33a38" providerId="ADAL" clId="{D755AE34-5685-4D65-B04A-BB53DDDF262E}" dt="2021-02-19T09:12:29.980" v="11948" actId="478"/>
          <ac:cxnSpMkLst>
            <pc:docMk/>
            <pc:sldMk cId="1876412092" sldId="548"/>
            <ac:cxnSpMk id="164" creationId="{89EDF2DD-D761-487E-B359-C777ABE0795F}"/>
          </ac:cxnSpMkLst>
        </pc:cxnChg>
        <pc:cxnChg chg="del">
          <ac:chgData name="Nils Wilken" userId="79628605-7771-4591-98c6-76c6d2f33a38" providerId="ADAL" clId="{D755AE34-5685-4D65-B04A-BB53DDDF262E}" dt="2021-02-19T09:12:29.980" v="11948" actId="478"/>
          <ac:cxnSpMkLst>
            <pc:docMk/>
            <pc:sldMk cId="1876412092" sldId="548"/>
            <ac:cxnSpMk id="167" creationId="{812FB6F0-2873-49A7-B381-B23B0E2C756B}"/>
          </ac:cxnSpMkLst>
        </pc:cxnChg>
      </pc:sldChg>
      <pc:sldChg chg="addSp modSp new mod">
        <pc:chgData name="Nils Wilken" userId="79628605-7771-4591-98c6-76c6d2f33a38" providerId="ADAL" clId="{D755AE34-5685-4D65-B04A-BB53DDDF262E}" dt="2021-02-19T16:06:39.602" v="15731" actId="790"/>
        <pc:sldMkLst>
          <pc:docMk/>
          <pc:sldMk cId="3846188344" sldId="549"/>
        </pc:sldMkLst>
        <pc:spChg chg="mod">
          <ac:chgData name="Nils Wilken" userId="79628605-7771-4591-98c6-76c6d2f33a38" providerId="ADAL" clId="{D755AE34-5685-4D65-B04A-BB53DDDF262E}" dt="2021-02-19T16:06:39.602" v="15731" actId="790"/>
          <ac:spMkLst>
            <pc:docMk/>
            <pc:sldMk cId="3846188344" sldId="549"/>
            <ac:spMk id="2" creationId="{4A588B33-E436-4A45-B975-320F69BCA8BB}"/>
          </ac:spMkLst>
        </pc:spChg>
        <pc:spChg chg="mod">
          <ac:chgData name="Nils Wilken" userId="79628605-7771-4591-98c6-76c6d2f33a38" providerId="ADAL" clId="{D755AE34-5685-4D65-B04A-BB53DDDF262E}" dt="2021-02-19T14:32:13.440" v="13599" actId="20577"/>
          <ac:spMkLst>
            <pc:docMk/>
            <pc:sldMk cId="3846188344" sldId="549"/>
            <ac:spMk id="3" creationId="{BEB9BE41-375E-4BA8-A564-0642EA4CF3F6}"/>
          </ac:spMkLst>
        </pc:spChg>
        <pc:spChg chg="add mod">
          <ac:chgData name="Nils Wilken" userId="79628605-7771-4591-98c6-76c6d2f33a38" providerId="ADAL" clId="{D755AE34-5685-4D65-B04A-BB53DDDF262E}" dt="2021-02-19T10:29:23.663" v="12376" actId="1035"/>
          <ac:spMkLst>
            <pc:docMk/>
            <pc:sldMk cId="3846188344" sldId="549"/>
            <ac:spMk id="5" creationId="{83E5CE47-BE06-497E-8F66-E7E4B368694B}"/>
          </ac:spMkLst>
        </pc:spChg>
        <pc:spChg chg="add mod">
          <ac:chgData name="Nils Wilken" userId="79628605-7771-4591-98c6-76c6d2f33a38" providerId="ADAL" clId="{D755AE34-5685-4D65-B04A-BB53DDDF262E}" dt="2021-02-19T10:29:23.663" v="12376" actId="1035"/>
          <ac:spMkLst>
            <pc:docMk/>
            <pc:sldMk cId="3846188344" sldId="549"/>
            <ac:spMk id="6" creationId="{E67A8ED7-1B4D-427A-9EC8-624973C63956}"/>
          </ac:spMkLst>
        </pc:spChg>
        <pc:spChg chg="add mod">
          <ac:chgData name="Nils Wilken" userId="79628605-7771-4591-98c6-76c6d2f33a38" providerId="ADAL" clId="{D755AE34-5685-4D65-B04A-BB53DDDF262E}" dt="2021-02-19T10:29:23.663" v="12376" actId="1035"/>
          <ac:spMkLst>
            <pc:docMk/>
            <pc:sldMk cId="3846188344" sldId="549"/>
            <ac:spMk id="7" creationId="{2B83BD9D-87A6-4264-BBB5-BA4746E115BC}"/>
          </ac:spMkLst>
        </pc:spChg>
        <pc:spChg chg="add mod">
          <ac:chgData name="Nils Wilken" userId="79628605-7771-4591-98c6-76c6d2f33a38" providerId="ADAL" clId="{D755AE34-5685-4D65-B04A-BB53DDDF262E}" dt="2021-02-19T10:29:23.663" v="12376" actId="1035"/>
          <ac:spMkLst>
            <pc:docMk/>
            <pc:sldMk cId="3846188344" sldId="549"/>
            <ac:spMk id="11" creationId="{7958BE58-6144-4F5C-BA8A-B044C70E423F}"/>
          </ac:spMkLst>
        </pc:spChg>
        <pc:cxnChg chg="add mod">
          <ac:chgData name="Nils Wilken" userId="79628605-7771-4591-98c6-76c6d2f33a38" providerId="ADAL" clId="{D755AE34-5685-4D65-B04A-BB53DDDF262E}" dt="2021-02-19T10:29:23.663" v="12376" actId="1035"/>
          <ac:cxnSpMkLst>
            <pc:docMk/>
            <pc:sldMk cId="3846188344" sldId="549"/>
            <ac:cxnSpMk id="8" creationId="{8FD73125-98FA-4BA9-A9EE-EFDFF774D23A}"/>
          </ac:cxnSpMkLst>
        </pc:cxnChg>
        <pc:cxnChg chg="add mod">
          <ac:chgData name="Nils Wilken" userId="79628605-7771-4591-98c6-76c6d2f33a38" providerId="ADAL" clId="{D755AE34-5685-4D65-B04A-BB53DDDF262E}" dt="2021-02-19T10:29:23.663" v="12376" actId="1035"/>
          <ac:cxnSpMkLst>
            <pc:docMk/>
            <pc:sldMk cId="3846188344" sldId="549"/>
            <ac:cxnSpMk id="9" creationId="{9BF5C91F-BD8F-4192-9B6E-B6873B36BE5F}"/>
          </ac:cxnSpMkLst>
        </pc:cxnChg>
        <pc:cxnChg chg="add mod">
          <ac:chgData name="Nils Wilken" userId="79628605-7771-4591-98c6-76c6d2f33a38" providerId="ADAL" clId="{D755AE34-5685-4D65-B04A-BB53DDDF262E}" dt="2021-02-19T10:29:23.663" v="12376" actId="1035"/>
          <ac:cxnSpMkLst>
            <pc:docMk/>
            <pc:sldMk cId="3846188344" sldId="549"/>
            <ac:cxnSpMk id="10" creationId="{34808F3A-C360-4041-A585-A3C05F31F224}"/>
          </ac:cxnSpMkLst>
        </pc:cxnChg>
      </pc:sldChg>
      <pc:sldChg chg="modSp new del mod">
        <pc:chgData name="Nils Wilken" userId="79628605-7771-4591-98c6-76c6d2f33a38" providerId="ADAL" clId="{D755AE34-5685-4D65-B04A-BB53DDDF262E}" dt="2021-02-19T15:04:09.196" v="14560" actId="47"/>
        <pc:sldMkLst>
          <pc:docMk/>
          <pc:sldMk cId="1483465649" sldId="550"/>
        </pc:sldMkLst>
        <pc:spChg chg="mod">
          <ac:chgData name="Nils Wilken" userId="79628605-7771-4591-98c6-76c6d2f33a38" providerId="ADAL" clId="{D755AE34-5685-4D65-B04A-BB53DDDF262E}" dt="2021-02-19T09:51:00.301" v="12264" actId="20577"/>
          <ac:spMkLst>
            <pc:docMk/>
            <pc:sldMk cId="1483465649" sldId="550"/>
            <ac:spMk id="2" creationId="{6FB09020-379B-4083-9234-F6A375C138F8}"/>
          </ac:spMkLst>
        </pc:spChg>
        <pc:spChg chg="mod">
          <ac:chgData name="Nils Wilken" userId="79628605-7771-4591-98c6-76c6d2f33a38" providerId="ADAL" clId="{D755AE34-5685-4D65-B04A-BB53DDDF262E}" dt="2021-02-19T09:51:07.316" v="12291" actId="20577"/>
          <ac:spMkLst>
            <pc:docMk/>
            <pc:sldMk cId="1483465649" sldId="550"/>
            <ac:spMk id="3" creationId="{C28FC5B9-B0D1-423C-95BC-A624766F16B6}"/>
          </ac:spMkLst>
        </pc:spChg>
      </pc:sldChg>
      <pc:sldChg chg="modSp new mod">
        <pc:chgData name="Nils Wilken" userId="79628605-7771-4591-98c6-76c6d2f33a38" providerId="ADAL" clId="{D755AE34-5685-4D65-B04A-BB53DDDF262E}" dt="2021-02-19T16:06:46.395" v="15732" actId="790"/>
        <pc:sldMkLst>
          <pc:docMk/>
          <pc:sldMk cId="3990521752" sldId="551"/>
        </pc:sldMkLst>
        <pc:spChg chg="mod">
          <ac:chgData name="Nils Wilken" userId="79628605-7771-4591-98c6-76c6d2f33a38" providerId="ADAL" clId="{D755AE34-5685-4D65-B04A-BB53DDDF262E}" dt="2021-02-19T16:06:46.395" v="15732" actId="790"/>
          <ac:spMkLst>
            <pc:docMk/>
            <pc:sldMk cId="3990521752" sldId="551"/>
            <ac:spMk id="2" creationId="{C2B39172-5379-4E3C-863C-2D489E3313ED}"/>
          </ac:spMkLst>
        </pc:spChg>
        <pc:spChg chg="mod">
          <ac:chgData name="Nils Wilken" userId="79628605-7771-4591-98c6-76c6d2f33a38" providerId="ADAL" clId="{D755AE34-5685-4D65-B04A-BB53DDDF262E}" dt="2021-02-19T16:02:36.380" v="15705" actId="790"/>
          <ac:spMkLst>
            <pc:docMk/>
            <pc:sldMk cId="3990521752" sldId="551"/>
            <ac:spMk id="3" creationId="{93CACDC5-6541-4E00-AF3C-18910D06AF99}"/>
          </ac:spMkLst>
        </pc:spChg>
      </pc:sldChg>
      <pc:sldChg chg="modSp new mod">
        <pc:chgData name="Nils Wilken" userId="79628605-7771-4591-98c6-76c6d2f33a38" providerId="ADAL" clId="{D755AE34-5685-4D65-B04A-BB53DDDF262E}" dt="2021-02-19T14:59:53.804" v="14321" actId="20577"/>
        <pc:sldMkLst>
          <pc:docMk/>
          <pc:sldMk cId="1637844369" sldId="552"/>
        </pc:sldMkLst>
        <pc:spChg chg="mod">
          <ac:chgData name="Nils Wilken" userId="79628605-7771-4591-98c6-76c6d2f33a38" providerId="ADAL" clId="{D755AE34-5685-4D65-B04A-BB53DDDF262E}" dt="2021-02-19T14:38:00.831" v="13687" actId="790"/>
          <ac:spMkLst>
            <pc:docMk/>
            <pc:sldMk cId="1637844369" sldId="552"/>
            <ac:spMk id="2" creationId="{11952B9F-50DB-4E6F-A762-B53916B6A70B}"/>
          </ac:spMkLst>
        </pc:spChg>
        <pc:spChg chg="mod">
          <ac:chgData name="Nils Wilken" userId="79628605-7771-4591-98c6-76c6d2f33a38" providerId="ADAL" clId="{D755AE34-5685-4D65-B04A-BB53DDDF262E}" dt="2021-02-19T14:59:53.804" v="14321" actId="20577"/>
          <ac:spMkLst>
            <pc:docMk/>
            <pc:sldMk cId="1637844369" sldId="552"/>
            <ac:spMk id="3" creationId="{90E2C673-9E3C-4DE7-979A-A828A4FF4CF0}"/>
          </ac:spMkLst>
        </pc:spChg>
      </pc:sldChg>
      <pc:sldChg chg="modSp new mod modAnim">
        <pc:chgData name="Nils Wilken" userId="79628605-7771-4591-98c6-76c6d2f33a38" providerId="ADAL" clId="{D755AE34-5685-4D65-B04A-BB53DDDF262E}" dt="2021-02-22T16:04:43.076" v="17490" actId="113"/>
        <pc:sldMkLst>
          <pc:docMk/>
          <pc:sldMk cId="2237053435" sldId="553"/>
        </pc:sldMkLst>
        <pc:spChg chg="mod">
          <ac:chgData name="Nils Wilken" userId="79628605-7771-4591-98c6-76c6d2f33a38" providerId="ADAL" clId="{D755AE34-5685-4D65-B04A-BB53DDDF262E}" dt="2021-02-19T16:06:54.342" v="15733" actId="790"/>
          <ac:spMkLst>
            <pc:docMk/>
            <pc:sldMk cId="2237053435" sldId="553"/>
            <ac:spMk id="2" creationId="{27D76911-8723-4F5A-9C5C-665C92DE5D5D}"/>
          </ac:spMkLst>
        </pc:spChg>
        <pc:spChg chg="mod">
          <ac:chgData name="Nils Wilken" userId="79628605-7771-4591-98c6-76c6d2f33a38" providerId="ADAL" clId="{D755AE34-5685-4D65-B04A-BB53DDDF262E}" dt="2021-02-22T16:04:43.076" v="17490" actId="113"/>
          <ac:spMkLst>
            <pc:docMk/>
            <pc:sldMk cId="2237053435" sldId="553"/>
            <ac:spMk id="3" creationId="{1A54825A-A58E-44CE-B4D3-0C9502A74D8B}"/>
          </ac:spMkLst>
        </pc:spChg>
      </pc:sldChg>
      <pc:sldChg chg="modSp new mod ord">
        <pc:chgData name="Nils Wilken" userId="79628605-7771-4591-98c6-76c6d2f33a38" providerId="ADAL" clId="{D755AE34-5685-4D65-B04A-BB53DDDF262E}" dt="2021-02-19T15:09:46.542" v="14580" actId="113"/>
        <pc:sldMkLst>
          <pc:docMk/>
          <pc:sldMk cId="3065643828" sldId="554"/>
        </pc:sldMkLst>
        <pc:spChg chg="mod">
          <ac:chgData name="Nils Wilken" userId="79628605-7771-4591-98c6-76c6d2f33a38" providerId="ADAL" clId="{D755AE34-5685-4D65-B04A-BB53DDDF262E}" dt="2021-02-19T14:37:50.523" v="13686" actId="790"/>
          <ac:spMkLst>
            <pc:docMk/>
            <pc:sldMk cId="3065643828" sldId="554"/>
            <ac:spMk id="2" creationId="{59D2898E-FF03-4BC3-9686-D952C3E7E59E}"/>
          </ac:spMkLst>
        </pc:spChg>
        <pc:spChg chg="mod">
          <ac:chgData name="Nils Wilken" userId="79628605-7771-4591-98c6-76c6d2f33a38" providerId="ADAL" clId="{D755AE34-5685-4D65-B04A-BB53DDDF262E}" dt="2021-02-19T15:09:46.542" v="14580" actId="113"/>
          <ac:spMkLst>
            <pc:docMk/>
            <pc:sldMk cId="3065643828" sldId="554"/>
            <ac:spMk id="3" creationId="{39E32646-B4BC-4007-A2B2-CDA73DFF6557}"/>
          </ac:spMkLst>
        </pc:spChg>
      </pc:sldChg>
      <pc:sldChg chg="new del">
        <pc:chgData name="Nils Wilken" userId="79628605-7771-4591-98c6-76c6d2f33a38" providerId="ADAL" clId="{D755AE34-5685-4D65-B04A-BB53DDDF262E}" dt="2021-02-19T15:53:55.822" v="15129" actId="47"/>
        <pc:sldMkLst>
          <pc:docMk/>
          <pc:sldMk cId="1899880859" sldId="555"/>
        </pc:sldMkLst>
      </pc:sldChg>
      <pc:sldChg chg="modSp new mod">
        <pc:chgData name="Nils Wilken" userId="79628605-7771-4591-98c6-76c6d2f33a38" providerId="ADAL" clId="{D755AE34-5685-4D65-B04A-BB53DDDF262E}" dt="2021-02-19T16:07:21.508" v="15737" actId="790"/>
        <pc:sldMkLst>
          <pc:docMk/>
          <pc:sldMk cId="3993238221" sldId="555"/>
        </pc:sldMkLst>
        <pc:spChg chg="mod">
          <ac:chgData name="Nils Wilken" userId="79628605-7771-4591-98c6-76c6d2f33a38" providerId="ADAL" clId="{D755AE34-5685-4D65-B04A-BB53DDDF262E}" dt="2021-02-19T16:07:21.508" v="15737" actId="790"/>
          <ac:spMkLst>
            <pc:docMk/>
            <pc:sldMk cId="3993238221" sldId="555"/>
            <ac:spMk id="2" creationId="{4C3C2BC0-0BC9-4BF8-A4F3-2C8F5D5CEB7F}"/>
          </ac:spMkLst>
        </pc:spChg>
        <pc:spChg chg="mod">
          <ac:chgData name="Nils Wilken" userId="79628605-7771-4591-98c6-76c6d2f33a38" providerId="ADAL" clId="{D755AE34-5685-4D65-B04A-BB53DDDF262E}" dt="2021-02-19T16:01:55.758" v="15692" actId="790"/>
          <ac:spMkLst>
            <pc:docMk/>
            <pc:sldMk cId="3993238221" sldId="555"/>
            <ac:spMk id="3" creationId="{B9B8F5B1-11FB-43EA-910E-F3CA0C8675C8}"/>
          </ac:spMkLst>
        </pc:spChg>
      </pc:sldChg>
      <pc:sldChg chg="modSp new mod">
        <pc:chgData name="Nils Wilken" userId="79628605-7771-4591-98c6-76c6d2f33a38" providerId="ADAL" clId="{D755AE34-5685-4D65-B04A-BB53DDDF262E}" dt="2021-02-19T16:10:13.334" v="15779" actId="790"/>
        <pc:sldMkLst>
          <pc:docMk/>
          <pc:sldMk cId="3907504961" sldId="556"/>
        </pc:sldMkLst>
        <pc:spChg chg="mod">
          <ac:chgData name="Nils Wilken" userId="79628605-7771-4591-98c6-76c6d2f33a38" providerId="ADAL" clId="{D755AE34-5685-4D65-B04A-BB53DDDF262E}" dt="2021-02-19T16:10:13.334" v="15779" actId="790"/>
          <ac:spMkLst>
            <pc:docMk/>
            <pc:sldMk cId="3907504961" sldId="556"/>
            <ac:spMk id="2" creationId="{21FFC57F-1583-4B5D-8A87-23B5376D8503}"/>
          </ac:spMkLst>
        </pc:spChg>
      </pc:sldChg>
      <pc:sldChg chg="new del">
        <pc:chgData name="Nils Wilken" userId="79628605-7771-4591-98c6-76c6d2f33a38" providerId="ADAL" clId="{D755AE34-5685-4D65-B04A-BB53DDDF262E}" dt="2021-02-19T16:10:24.501" v="15781" actId="47"/>
        <pc:sldMkLst>
          <pc:docMk/>
          <pc:sldMk cId="1639809515" sldId="557"/>
        </pc:sldMkLst>
      </pc:sldChg>
      <pc:sldChg chg="modSp new mod">
        <pc:chgData name="Nils Wilken" userId="79628605-7771-4591-98c6-76c6d2f33a38" providerId="ADAL" clId="{D755AE34-5685-4D65-B04A-BB53DDDF262E}" dt="2021-02-19T16:10:36.666" v="15803" actId="790"/>
        <pc:sldMkLst>
          <pc:docMk/>
          <pc:sldMk cId="3882449095" sldId="557"/>
        </pc:sldMkLst>
        <pc:spChg chg="mod">
          <ac:chgData name="Nils Wilken" userId="79628605-7771-4591-98c6-76c6d2f33a38" providerId="ADAL" clId="{D755AE34-5685-4D65-B04A-BB53DDDF262E}" dt="2021-02-19T16:10:36.666" v="15803" actId="790"/>
          <ac:spMkLst>
            <pc:docMk/>
            <pc:sldMk cId="3882449095" sldId="557"/>
            <ac:spMk id="2" creationId="{EEC01D3F-5CCB-4CF9-B9B2-711FEFC11A4B}"/>
          </ac:spMkLst>
        </pc:spChg>
      </pc:sldChg>
      <pc:sldChg chg="modSp new mod">
        <pc:chgData name="Nils Wilken" userId="79628605-7771-4591-98c6-76c6d2f33a38" providerId="ADAL" clId="{D755AE34-5685-4D65-B04A-BB53DDDF262E}" dt="2021-02-22T07:59:22.489" v="17479" actId="20577"/>
        <pc:sldMkLst>
          <pc:docMk/>
          <pc:sldMk cId="184929949" sldId="558"/>
        </pc:sldMkLst>
        <pc:spChg chg="mod">
          <ac:chgData name="Nils Wilken" userId="79628605-7771-4591-98c6-76c6d2f33a38" providerId="ADAL" clId="{D755AE34-5685-4D65-B04A-BB53DDDF262E}" dt="2021-02-21T16:48:38.523" v="16295" actId="20577"/>
          <ac:spMkLst>
            <pc:docMk/>
            <pc:sldMk cId="184929949" sldId="558"/>
            <ac:spMk id="2" creationId="{B003B93D-0827-4C85-AC2C-3BE8550E7C40}"/>
          </ac:spMkLst>
        </pc:spChg>
        <pc:spChg chg="mod">
          <ac:chgData name="Nils Wilken" userId="79628605-7771-4591-98c6-76c6d2f33a38" providerId="ADAL" clId="{D755AE34-5685-4D65-B04A-BB53DDDF262E}" dt="2021-02-22T07:59:22.489" v="17479" actId="20577"/>
          <ac:spMkLst>
            <pc:docMk/>
            <pc:sldMk cId="184929949" sldId="558"/>
            <ac:spMk id="3" creationId="{48EB81B3-3304-4C83-8A77-036A1DFA2F3F}"/>
          </ac:spMkLst>
        </pc:spChg>
      </pc:sldChg>
      <pc:sldChg chg="new del">
        <pc:chgData name="Nils Wilken" userId="79628605-7771-4591-98c6-76c6d2f33a38" providerId="ADAL" clId="{D755AE34-5685-4D65-B04A-BB53DDDF262E}" dt="2021-02-21T16:47:54.408" v="16253" actId="47"/>
        <pc:sldMkLst>
          <pc:docMk/>
          <pc:sldMk cId="3888692711" sldId="558"/>
        </pc:sldMkLst>
      </pc:sldChg>
      <pc:sldMasterChg chg="addSp delSp modSp mod modSldLayout">
        <pc:chgData name="Nils Wilken" userId="79628605-7771-4591-98c6-76c6d2f33a38" providerId="ADAL" clId="{D755AE34-5685-4D65-B04A-BB53DDDF262E}" dt="2021-02-15T14:42:18.132" v="2332"/>
        <pc:sldMasterMkLst>
          <pc:docMk/>
          <pc:sldMasterMk cId="0" sldId="2147483650"/>
        </pc:sldMasterMkLst>
        <pc:picChg chg="del">
          <ac:chgData name="Nils Wilken" userId="79628605-7771-4591-98c6-76c6d2f33a38" providerId="ADAL" clId="{D755AE34-5685-4D65-B04A-BB53DDDF262E}" dt="2021-02-15T14:40:56.112" v="2299" actId="478"/>
          <ac:picMkLst>
            <pc:docMk/>
            <pc:sldMasterMk cId="0" sldId="2147483650"/>
            <ac:picMk id="3" creationId="{00000000-0000-0000-0000-000000000000}"/>
          </ac:picMkLst>
        </pc:picChg>
        <pc:picChg chg="add mod ord">
          <ac:chgData name="Nils Wilken" userId="79628605-7771-4591-98c6-76c6d2f33a38" providerId="ADAL" clId="{D755AE34-5685-4D65-B04A-BB53DDDF262E}" dt="2021-02-15T14:41:13.417" v="2311" actId="1037"/>
          <ac:picMkLst>
            <pc:docMk/>
            <pc:sldMasterMk cId="0" sldId="2147483650"/>
            <ac:picMk id="9" creationId="{ADD0E35A-2029-4AB7-A95B-1066DD7740C6}"/>
          </ac:picMkLst>
        </pc:picChg>
        <pc:sldLayoutChg chg="addSp delSp modSp mod">
          <pc:chgData name="Nils Wilken" userId="79628605-7771-4591-98c6-76c6d2f33a38" providerId="ADAL" clId="{D755AE34-5685-4D65-B04A-BB53DDDF262E}" dt="2021-02-15T14:41:47.480" v="2327" actId="1037"/>
          <pc:sldLayoutMkLst>
            <pc:docMk/>
            <pc:sldMasterMk cId="0" sldId="2147483650"/>
            <pc:sldLayoutMk cId="0" sldId="2147483722"/>
          </pc:sldLayoutMkLst>
          <pc:picChg chg="del">
            <ac:chgData name="Nils Wilken" userId="79628605-7771-4591-98c6-76c6d2f33a38" providerId="ADAL" clId="{D755AE34-5685-4D65-B04A-BB53DDDF262E}" dt="2021-02-15T12:59:47.432" v="2269" actId="478"/>
            <ac:picMkLst>
              <pc:docMk/>
              <pc:sldMasterMk cId="0" sldId="2147483650"/>
              <pc:sldLayoutMk cId="0" sldId="2147483722"/>
              <ac:picMk id="2" creationId="{00000000-0000-0000-0000-000000000000}"/>
            </ac:picMkLst>
          </pc:picChg>
          <pc:picChg chg="add mod">
            <ac:chgData name="Nils Wilken" userId="79628605-7771-4591-98c6-76c6d2f33a38" providerId="ADAL" clId="{D755AE34-5685-4D65-B04A-BB53DDDF262E}" dt="2021-02-15T14:41:47.480" v="2327" actId="1037"/>
            <ac:picMkLst>
              <pc:docMk/>
              <pc:sldMasterMk cId="0" sldId="2147483650"/>
              <pc:sldLayoutMk cId="0" sldId="2147483722"/>
              <ac:picMk id="5" creationId="{F46DA444-A3E3-4E3F-A2C2-024F1229CBF4}"/>
            </ac:picMkLst>
          </pc:picChg>
        </pc:sldLayoutChg>
        <pc:sldLayoutChg chg="addSp delSp modSp mod">
          <pc:chgData name="Nils Wilken" userId="79628605-7771-4591-98c6-76c6d2f33a38" providerId="ADAL" clId="{D755AE34-5685-4D65-B04A-BB53DDDF262E}" dt="2021-02-15T14:41:57.857" v="2330" actId="1038"/>
          <pc:sldLayoutMkLst>
            <pc:docMk/>
            <pc:sldMasterMk cId="0" sldId="2147483650"/>
            <pc:sldLayoutMk cId="0" sldId="2147483723"/>
          </pc:sldLayoutMkLst>
          <pc:picChg chg="add mod">
            <ac:chgData name="Nils Wilken" userId="79628605-7771-4591-98c6-76c6d2f33a38" providerId="ADAL" clId="{D755AE34-5685-4D65-B04A-BB53DDDF262E}" dt="2021-02-15T14:41:57.857" v="2330" actId="1038"/>
            <ac:picMkLst>
              <pc:docMk/>
              <pc:sldMasterMk cId="0" sldId="2147483650"/>
              <pc:sldLayoutMk cId="0" sldId="2147483723"/>
              <ac:picMk id="9" creationId="{DAF4893D-B248-4F99-882E-F056E6515E7F}"/>
            </ac:picMkLst>
          </pc:picChg>
          <pc:picChg chg="add del mod">
            <ac:chgData name="Nils Wilken" userId="79628605-7771-4591-98c6-76c6d2f33a38" providerId="ADAL" clId="{D755AE34-5685-4D65-B04A-BB53DDDF262E}" dt="2021-02-15T13:00:38.318" v="2277" actId="478"/>
            <ac:picMkLst>
              <pc:docMk/>
              <pc:sldMasterMk cId="0" sldId="2147483650"/>
              <pc:sldLayoutMk cId="0" sldId="2147483723"/>
              <ac:picMk id="11" creationId="{00000000-0000-0000-0000-000000000000}"/>
            </ac:picMkLst>
          </pc:picChg>
        </pc:sldLayoutChg>
        <pc:sldLayoutChg chg="addSp delSp modSp mod">
          <pc:chgData name="Nils Wilken" userId="79628605-7771-4591-98c6-76c6d2f33a38" providerId="ADAL" clId="{D755AE34-5685-4D65-B04A-BB53DDDF262E}" dt="2021-02-15T14:42:18.132" v="2332"/>
          <pc:sldLayoutMkLst>
            <pc:docMk/>
            <pc:sldMasterMk cId="0" sldId="2147483650"/>
            <pc:sldLayoutMk cId="0" sldId="2147483724"/>
          </pc:sldLayoutMkLst>
          <pc:picChg chg="del">
            <ac:chgData name="Nils Wilken" userId="79628605-7771-4591-98c6-76c6d2f33a38" providerId="ADAL" clId="{D755AE34-5685-4D65-B04A-BB53DDDF262E}" dt="2021-02-15T14:42:12.008" v="2331" actId="478"/>
            <ac:picMkLst>
              <pc:docMk/>
              <pc:sldMasterMk cId="0" sldId="2147483650"/>
              <pc:sldLayoutMk cId="0" sldId="2147483724"/>
              <ac:picMk id="9" creationId="{00000000-0000-0000-0000-000000000000}"/>
            </ac:picMkLst>
          </pc:picChg>
          <pc:picChg chg="add mod">
            <ac:chgData name="Nils Wilken" userId="79628605-7771-4591-98c6-76c6d2f33a38" providerId="ADAL" clId="{D755AE34-5685-4D65-B04A-BB53DDDF262E}" dt="2021-02-15T14:42:18.132" v="2332"/>
            <ac:picMkLst>
              <pc:docMk/>
              <pc:sldMasterMk cId="0" sldId="2147483650"/>
              <pc:sldLayoutMk cId="0" sldId="2147483724"/>
              <ac:picMk id="10" creationId="{412077DE-0C16-4A73-90AA-F597749B684B}"/>
            </ac:picMkLst>
          </pc:picChg>
        </pc:sldLayoutChg>
      </pc:sldMasterChg>
    </pc:docChg>
  </pc:docChgLst>
  <pc:docChgLst>
    <pc:chgData name="Nils Wilken" userId="79628605-7771-4591-98c6-76c6d2f33a38" providerId="ADAL" clId="{BB187A6B-0642-431D-9082-D6537C21CB07}"/>
    <pc:docChg chg="undo custSel delSld modSld sldOrd">
      <pc:chgData name="Nils Wilken" userId="79628605-7771-4591-98c6-76c6d2f33a38" providerId="ADAL" clId="{BB187A6B-0642-431D-9082-D6537C21CB07}" dt="2021-03-22T12:58:12.296" v="659" actId="115"/>
      <pc:docMkLst>
        <pc:docMk/>
      </pc:docMkLst>
      <pc:sldChg chg="modSp mod">
        <pc:chgData name="Nils Wilken" userId="79628605-7771-4591-98c6-76c6d2f33a38" providerId="ADAL" clId="{BB187A6B-0642-431D-9082-D6537C21CB07}" dt="2021-03-22T10:47:41.200" v="281" actId="207"/>
        <pc:sldMkLst>
          <pc:docMk/>
          <pc:sldMk cId="695693478" sldId="257"/>
        </pc:sldMkLst>
        <pc:spChg chg="mod">
          <ac:chgData name="Nils Wilken" userId="79628605-7771-4591-98c6-76c6d2f33a38" providerId="ADAL" clId="{BB187A6B-0642-431D-9082-D6537C21CB07}" dt="2021-03-22T10:47:41.200" v="281" actId="207"/>
          <ac:spMkLst>
            <pc:docMk/>
            <pc:sldMk cId="695693478" sldId="257"/>
            <ac:spMk id="3" creationId="{ACB06926-491E-4F93-BD15-4D9C3CEA159F}"/>
          </ac:spMkLst>
        </pc:spChg>
      </pc:sldChg>
      <pc:sldChg chg="del">
        <pc:chgData name="Nils Wilken" userId="79628605-7771-4591-98c6-76c6d2f33a38" providerId="ADAL" clId="{BB187A6B-0642-431D-9082-D6537C21CB07}" dt="2021-03-04T09:35:06.427" v="182" actId="47"/>
        <pc:sldMkLst>
          <pc:docMk/>
          <pc:sldMk cId="1783974613" sldId="259"/>
        </pc:sldMkLst>
      </pc:sldChg>
      <pc:sldChg chg="modSp mod">
        <pc:chgData name="Nils Wilken" userId="79628605-7771-4591-98c6-76c6d2f33a38" providerId="ADAL" clId="{BB187A6B-0642-431D-9082-D6537C21CB07}" dt="2021-03-22T10:50:02.312" v="303" actId="207"/>
        <pc:sldMkLst>
          <pc:docMk/>
          <pc:sldMk cId="804032271" sldId="264"/>
        </pc:sldMkLst>
        <pc:spChg chg="mod">
          <ac:chgData name="Nils Wilken" userId="79628605-7771-4591-98c6-76c6d2f33a38" providerId="ADAL" clId="{BB187A6B-0642-431D-9082-D6537C21CB07}" dt="2021-03-22T10:50:02.312" v="303" actId="207"/>
          <ac:spMkLst>
            <pc:docMk/>
            <pc:sldMk cId="804032271" sldId="264"/>
            <ac:spMk id="3" creationId="{B6705CB9-55B7-46E9-87FA-79EAC50B7984}"/>
          </ac:spMkLst>
        </pc:spChg>
      </pc:sldChg>
      <pc:sldChg chg="del">
        <pc:chgData name="Nils Wilken" userId="79628605-7771-4591-98c6-76c6d2f33a38" providerId="ADAL" clId="{BB187A6B-0642-431D-9082-D6537C21CB07}" dt="2021-03-04T09:35:03.082" v="181" actId="47"/>
        <pc:sldMkLst>
          <pc:docMk/>
          <pc:sldMk cId="642148809" sldId="286"/>
        </pc:sldMkLst>
      </pc:sldChg>
      <pc:sldChg chg="modSp mod">
        <pc:chgData name="Nils Wilken" userId="79628605-7771-4591-98c6-76c6d2f33a38" providerId="ADAL" clId="{BB187A6B-0642-431D-9082-D6537C21CB07}" dt="2021-03-22T12:58:12.296" v="659" actId="115"/>
        <pc:sldMkLst>
          <pc:docMk/>
          <pc:sldMk cId="4289201197" sldId="482"/>
        </pc:sldMkLst>
        <pc:spChg chg="mod">
          <ac:chgData name="Nils Wilken" userId="79628605-7771-4591-98c6-76c6d2f33a38" providerId="ADAL" clId="{BB187A6B-0642-431D-9082-D6537C21CB07}" dt="2021-03-06T11:07:54.924" v="183" actId="790"/>
          <ac:spMkLst>
            <pc:docMk/>
            <pc:sldMk cId="4289201197" sldId="482"/>
            <ac:spMk id="6146" creationId="{00000000-0000-0000-0000-000000000000}"/>
          </ac:spMkLst>
        </pc:spChg>
        <pc:spChg chg="mod">
          <ac:chgData name="Nils Wilken" userId="79628605-7771-4591-98c6-76c6d2f33a38" providerId="ADAL" clId="{BB187A6B-0642-431D-9082-D6537C21CB07}" dt="2021-03-22T12:58:12.296" v="659" actId="115"/>
          <ac:spMkLst>
            <pc:docMk/>
            <pc:sldMk cId="4289201197" sldId="482"/>
            <ac:spMk id="6147" creationId="{00000000-0000-0000-0000-000000000000}"/>
          </ac:spMkLst>
        </pc:spChg>
      </pc:sldChg>
      <pc:sldChg chg="del">
        <pc:chgData name="Nils Wilken" userId="79628605-7771-4591-98c6-76c6d2f33a38" providerId="ADAL" clId="{BB187A6B-0642-431D-9082-D6537C21CB07}" dt="2021-03-04T09:32:21.879" v="180" actId="47"/>
        <pc:sldMkLst>
          <pc:docMk/>
          <pc:sldMk cId="2718321502" sldId="494"/>
        </pc:sldMkLst>
      </pc:sldChg>
      <pc:sldChg chg="delSp modSp mod">
        <pc:chgData name="Nils Wilken" userId="79628605-7771-4591-98c6-76c6d2f33a38" providerId="ADAL" clId="{BB187A6B-0642-431D-9082-D6537C21CB07}" dt="2021-03-22T12:15:28.319" v="551" actId="20577"/>
        <pc:sldMkLst>
          <pc:docMk/>
          <pc:sldMk cId="2172759859" sldId="510"/>
        </pc:sldMkLst>
        <pc:spChg chg="mod">
          <ac:chgData name="Nils Wilken" userId="79628605-7771-4591-98c6-76c6d2f33a38" providerId="ADAL" clId="{BB187A6B-0642-431D-9082-D6537C21CB07}" dt="2021-03-22T12:15:28.319" v="551" actId="20577"/>
          <ac:spMkLst>
            <pc:docMk/>
            <pc:sldMk cId="2172759859" sldId="510"/>
            <ac:spMk id="3" creationId="{C1E7CCAD-BA31-433F-8E30-54C80A9A7CAF}"/>
          </ac:spMkLst>
        </pc:spChg>
        <pc:spChg chg="del">
          <ac:chgData name="Nils Wilken" userId="79628605-7771-4591-98c6-76c6d2f33a38" providerId="ADAL" clId="{BB187A6B-0642-431D-9082-D6537C21CB07}" dt="2021-03-06T11:08:17.649" v="185" actId="478"/>
          <ac:spMkLst>
            <pc:docMk/>
            <pc:sldMk cId="2172759859" sldId="510"/>
            <ac:spMk id="7" creationId="{83F041F7-3012-4E1D-93BB-A3F387FD43B7}"/>
          </ac:spMkLst>
        </pc:spChg>
        <pc:picChg chg="del">
          <ac:chgData name="Nils Wilken" userId="79628605-7771-4591-98c6-76c6d2f33a38" providerId="ADAL" clId="{BB187A6B-0642-431D-9082-D6537C21CB07}" dt="2021-03-06T11:08:17.649" v="185" actId="478"/>
          <ac:picMkLst>
            <pc:docMk/>
            <pc:sldMk cId="2172759859" sldId="510"/>
            <ac:picMk id="6" creationId="{3D54B2B4-7F84-400A-8509-FAEC1D13E1EB}"/>
          </ac:picMkLst>
        </pc:picChg>
      </pc:sldChg>
      <pc:sldChg chg="modSp mod ord">
        <pc:chgData name="Nils Wilken" userId="79628605-7771-4591-98c6-76c6d2f33a38" providerId="ADAL" clId="{BB187A6B-0642-431D-9082-D6537C21CB07}" dt="2021-03-22T08:20:43.542" v="278"/>
        <pc:sldMkLst>
          <pc:docMk/>
          <pc:sldMk cId="3275907733" sldId="512"/>
        </pc:sldMkLst>
        <pc:spChg chg="mod">
          <ac:chgData name="Nils Wilken" userId="79628605-7771-4591-98c6-76c6d2f33a38" providerId="ADAL" clId="{BB187A6B-0642-431D-9082-D6537C21CB07}" dt="2021-03-04T09:29:23.534" v="179" actId="790"/>
          <ac:spMkLst>
            <pc:docMk/>
            <pc:sldMk cId="3275907733" sldId="512"/>
            <ac:spMk id="2" creationId="{46EB52C6-9456-45FA-8599-B85E8E60840B}"/>
          </ac:spMkLst>
        </pc:spChg>
      </pc:sldChg>
      <pc:sldChg chg="modSp mod ord modAnim">
        <pc:chgData name="Nils Wilken" userId="79628605-7771-4591-98c6-76c6d2f33a38" providerId="ADAL" clId="{BB187A6B-0642-431D-9082-D6537C21CB07}" dt="2021-03-22T12:47:28.734" v="657"/>
        <pc:sldMkLst>
          <pc:docMk/>
          <pc:sldMk cId="1846460352" sldId="515"/>
        </pc:sldMkLst>
        <pc:spChg chg="mod">
          <ac:chgData name="Nils Wilken" userId="79628605-7771-4591-98c6-76c6d2f33a38" providerId="ADAL" clId="{BB187A6B-0642-431D-9082-D6537C21CB07}" dt="2021-03-22T12:47:07.046" v="655" actId="20577"/>
          <ac:spMkLst>
            <pc:docMk/>
            <pc:sldMk cId="1846460352" sldId="515"/>
            <ac:spMk id="3" creationId="{EBAF33D7-98A0-440D-BAD6-A569ABF3ACB8}"/>
          </ac:spMkLst>
        </pc:spChg>
        <pc:spChg chg="mod">
          <ac:chgData name="Nils Wilken" userId="79628605-7771-4591-98c6-76c6d2f33a38" providerId="ADAL" clId="{BB187A6B-0642-431D-9082-D6537C21CB07}" dt="2021-03-22T11:09:05.337" v="319" actId="207"/>
          <ac:spMkLst>
            <pc:docMk/>
            <pc:sldMk cId="1846460352" sldId="515"/>
            <ac:spMk id="5" creationId="{C1FD4222-E44E-49D1-BD16-6CFCCB83E0A7}"/>
          </ac:spMkLst>
        </pc:spChg>
        <pc:spChg chg="mod">
          <ac:chgData name="Nils Wilken" userId="79628605-7771-4591-98c6-76c6d2f33a38" providerId="ADAL" clId="{BB187A6B-0642-431D-9082-D6537C21CB07}" dt="2021-03-22T11:09:05.337" v="319" actId="207"/>
          <ac:spMkLst>
            <pc:docMk/>
            <pc:sldMk cId="1846460352" sldId="515"/>
            <ac:spMk id="6" creationId="{5B928F95-6652-4FD1-9E84-38FB8631D952}"/>
          </ac:spMkLst>
        </pc:spChg>
        <pc:spChg chg="mod">
          <ac:chgData name="Nils Wilken" userId="79628605-7771-4591-98c6-76c6d2f33a38" providerId="ADAL" clId="{BB187A6B-0642-431D-9082-D6537C21CB07}" dt="2021-03-22T11:09:05.337" v="319" actId="207"/>
          <ac:spMkLst>
            <pc:docMk/>
            <pc:sldMk cId="1846460352" sldId="515"/>
            <ac:spMk id="7" creationId="{0824A2D0-A25D-4BFF-9004-C1163A2EA6D7}"/>
          </ac:spMkLst>
        </pc:spChg>
        <pc:spChg chg="mod">
          <ac:chgData name="Nils Wilken" userId="79628605-7771-4591-98c6-76c6d2f33a38" providerId="ADAL" clId="{BB187A6B-0642-431D-9082-D6537C21CB07}" dt="2021-03-22T11:09:05.337" v="319" actId="207"/>
          <ac:spMkLst>
            <pc:docMk/>
            <pc:sldMk cId="1846460352" sldId="515"/>
            <ac:spMk id="11" creationId="{8CC3483C-9258-4E89-9FB8-99FE3179DDE4}"/>
          </ac:spMkLst>
        </pc:spChg>
        <pc:spChg chg="mod">
          <ac:chgData name="Nils Wilken" userId="79628605-7771-4591-98c6-76c6d2f33a38" providerId="ADAL" clId="{BB187A6B-0642-431D-9082-D6537C21CB07}" dt="2021-03-22T11:09:05.337" v="319" actId="207"/>
          <ac:spMkLst>
            <pc:docMk/>
            <pc:sldMk cId="1846460352" sldId="515"/>
            <ac:spMk id="16" creationId="{B248CC2B-DE2B-474B-9D97-28CAD5637D92}"/>
          </ac:spMkLst>
        </pc:spChg>
      </pc:sldChg>
      <pc:sldChg chg="modSp mod">
        <pc:chgData name="Nils Wilken" userId="79628605-7771-4591-98c6-76c6d2f33a38" providerId="ADAL" clId="{BB187A6B-0642-431D-9082-D6537C21CB07}" dt="2021-03-22T10:49:49.236" v="300" actId="207"/>
        <pc:sldMkLst>
          <pc:docMk/>
          <pc:sldMk cId="2392743893" sldId="516"/>
        </pc:sldMkLst>
        <pc:spChg chg="mod">
          <ac:chgData name="Nils Wilken" userId="79628605-7771-4591-98c6-76c6d2f33a38" providerId="ADAL" clId="{BB187A6B-0642-431D-9082-D6537C21CB07}" dt="2021-03-22T10:49:49.236" v="300" actId="207"/>
          <ac:spMkLst>
            <pc:docMk/>
            <pc:sldMk cId="2392743893" sldId="516"/>
            <ac:spMk id="3" creationId="{BC362D02-7760-4F0C-A94D-C3AC419E5166}"/>
          </ac:spMkLst>
        </pc:spChg>
      </pc:sldChg>
      <pc:sldChg chg="modSp mod">
        <pc:chgData name="Nils Wilken" userId="79628605-7771-4591-98c6-76c6d2f33a38" providerId="ADAL" clId="{BB187A6B-0642-431D-9082-D6537C21CB07}" dt="2021-03-22T11:44:55.726" v="535" actId="20577"/>
        <pc:sldMkLst>
          <pc:docMk/>
          <pc:sldMk cId="1784526013" sldId="518"/>
        </pc:sldMkLst>
        <pc:spChg chg="mod">
          <ac:chgData name="Nils Wilken" userId="79628605-7771-4591-98c6-76c6d2f33a38" providerId="ADAL" clId="{BB187A6B-0642-431D-9082-D6537C21CB07}" dt="2021-03-22T11:44:55.726" v="535" actId="20577"/>
          <ac:spMkLst>
            <pc:docMk/>
            <pc:sldMk cId="1784526013" sldId="518"/>
            <ac:spMk id="3" creationId="{F91E7443-D97C-47D7-AC7F-916DF8E601C8}"/>
          </ac:spMkLst>
        </pc:spChg>
      </pc:sldChg>
      <pc:sldChg chg="del">
        <pc:chgData name="Nils Wilken" userId="79628605-7771-4591-98c6-76c6d2f33a38" providerId="ADAL" clId="{BB187A6B-0642-431D-9082-D6537C21CB07}" dt="2021-03-04T09:32:21.879" v="180" actId="47"/>
        <pc:sldMkLst>
          <pc:docMk/>
          <pc:sldMk cId="3911539858" sldId="521"/>
        </pc:sldMkLst>
      </pc:sldChg>
      <pc:sldChg chg="del">
        <pc:chgData name="Nils Wilken" userId="79628605-7771-4591-98c6-76c6d2f33a38" providerId="ADAL" clId="{BB187A6B-0642-431D-9082-D6537C21CB07}" dt="2021-03-04T09:35:03.082" v="181" actId="47"/>
        <pc:sldMkLst>
          <pc:docMk/>
          <pc:sldMk cId="2596121933" sldId="524"/>
        </pc:sldMkLst>
      </pc:sldChg>
      <pc:sldChg chg="modSp del mod">
        <pc:chgData name="Nils Wilken" userId="79628605-7771-4591-98c6-76c6d2f33a38" providerId="ADAL" clId="{BB187A6B-0642-431D-9082-D6537C21CB07}" dt="2021-03-06T11:10:00.853" v="262" actId="47"/>
        <pc:sldMkLst>
          <pc:docMk/>
          <pc:sldMk cId="3876734415" sldId="525"/>
        </pc:sldMkLst>
        <pc:spChg chg="mod">
          <ac:chgData name="Nils Wilken" userId="79628605-7771-4591-98c6-76c6d2f33a38" providerId="ADAL" clId="{BB187A6B-0642-431D-9082-D6537C21CB07}" dt="2021-03-06T11:08:28.478" v="192" actId="21"/>
          <ac:spMkLst>
            <pc:docMk/>
            <pc:sldMk cId="3876734415" sldId="525"/>
            <ac:spMk id="3" creationId="{0973B303-DDF9-48EC-90CC-552947AB6E27}"/>
          </ac:spMkLst>
        </pc:spChg>
      </pc:sldChg>
      <pc:sldChg chg="modSp mod modAnim">
        <pc:chgData name="Nils Wilken" userId="79628605-7771-4591-98c6-76c6d2f33a38" providerId="ADAL" clId="{BB187A6B-0642-431D-9082-D6537C21CB07}" dt="2021-03-22T12:43:35.632" v="629" actId="20577"/>
        <pc:sldMkLst>
          <pc:docMk/>
          <pc:sldMk cId="3539788048" sldId="526"/>
        </pc:sldMkLst>
        <pc:spChg chg="mod">
          <ac:chgData name="Nils Wilken" userId="79628605-7771-4591-98c6-76c6d2f33a38" providerId="ADAL" clId="{BB187A6B-0642-431D-9082-D6537C21CB07}" dt="2021-03-04T09:28:56.868" v="172" actId="20577"/>
          <ac:spMkLst>
            <pc:docMk/>
            <pc:sldMk cId="3539788048" sldId="526"/>
            <ac:spMk id="2" creationId="{45ECCDBD-D9CC-4A87-9C06-F4D6C6D8C7E7}"/>
          </ac:spMkLst>
        </pc:spChg>
        <pc:spChg chg="mod">
          <ac:chgData name="Nils Wilken" userId="79628605-7771-4591-98c6-76c6d2f33a38" providerId="ADAL" clId="{BB187A6B-0642-431D-9082-D6537C21CB07}" dt="2021-03-22T12:43:35.632" v="629" actId="20577"/>
          <ac:spMkLst>
            <pc:docMk/>
            <pc:sldMk cId="3539788048" sldId="526"/>
            <ac:spMk id="3" creationId="{DE99B4DA-C867-442C-A78B-6F1C659C53F1}"/>
          </ac:spMkLst>
        </pc:spChg>
      </pc:sldChg>
      <pc:sldChg chg="modSp ord modAnim">
        <pc:chgData name="Nils Wilken" userId="79628605-7771-4591-98c6-76c6d2f33a38" providerId="ADAL" clId="{BB187A6B-0642-431D-9082-D6537C21CB07}" dt="2021-03-22T11:39:56.034" v="426"/>
        <pc:sldMkLst>
          <pc:docMk/>
          <pc:sldMk cId="2695430748" sldId="527"/>
        </pc:sldMkLst>
        <pc:spChg chg="mod">
          <ac:chgData name="Nils Wilken" userId="79628605-7771-4591-98c6-76c6d2f33a38" providerId="ADAL" clId="{BB187A6B-0642-431D-9082-D6537C21CB07}" dt="2021-03-22T10:48:13.081" v="287" actId="207"/>
          <ac:spMkLst>
            <pc:docMk/>
            <pc:sldMk cId="2695430748" sldId="527"/>
            <ac:spMk id="3" creationId="{10A3F4DC-6213-491B-AC15-6E2F9B4B47EE}"/>
          </ac:spMkLst>
        </pc:spChg>
      </pc:sldChg>
      <pc:sldChg chg="modSp mod">
        <pc:chgData name="Nils Wilken" userId="79628605-7771-4591-98c6-76c6d2f33a38" providerId="ADAL" clId="{BB187A6B-0642-431D-9082-D6537C21CB07}" dt="2021-03-22T10:48:03.588" v="285" actId="167"/>
        <pc:sldMkLst>
          <pc:docMk/>
          <pc:sldMk cId="2218544594" sldId="530"/>
        </pc:sldMkLst>
        <pc:picChg chg="ord">
          <ac:chgData name="Nils Wilken" userId="79628605-7771-4591-98c6-76c6d2f33a38" providerId="ADAL" clId="{BB187A6B-0642-431D-9082-D6537C21CB07}" dt="2021-03-22T10:48:03.588" v="285" actId="167"/>
          <ac:picMkLst>
            <pc:docMk/>
            <pc:sldMk cId="2218544594" sldId="530"/>
            <ac:picMk id="131" creationId="{403C6EF1-062C-4ED4-9287-54AA6082C460}"/>
          </ac:picMkLst>
        </pc:picChg>
      </pc:sldChg>
      <pc:sldChg chg="ord">
        <pc:chgData name="Nils Wilken" userId="79628605-7771-4591-98c6-76c6d2f33a38" providerId="ADAL" clId="{BB187A6B-0642-431D-9082-D6537C21CB07}" dt="2021-03-22T08:20:15.719" v="276"/>
        <pc:sldMkLst>
          <pc:docMk/>
          <pc:sldMk cId="1171451673" sldId="531"/>
        </pc:sldMkLst>
      </pc:sldChg>
      <pc:sldChg chg="modSp ord modAnim">
        <pc:chgData name="Nils Wilken" userId="79628605-7771-4591-98c6-76c6d2f33a38" providerId="ADAL" clId="{BB187A6B-0642-431D-9082-D6537C21CB07}" dt="2021-03-22T12:37:39.533" v="552"/>
        <pc:sldMkLst>
          <pc:docMk/>
          <pc:sldMk cId="945026686" sldId="534"/>
        </pc:sldMkLst>
        <pc:spChg chg="mod">
          <ac:chgData name="Nils Wilken" userId="79628605-7771-4591-98c6-76c6d2f33a38" providerId="ADAL" clId="{BB187A6B-0642-431D-9082-D6537C21CB07}" dt="2021-03-22T10:48:16.114" v="288" actId="207"/>
          <ac:spMkLst>
            <pc:docMk/>
            <pc:sldMk cId="945026686" sldId="534"/>
            <ac:spMk id="3" creationId="{A0D76140-5914-424A-B464-D72D41749E24}"/>
          </ac:spMkLst>
        </pc:spChg>
      </pc:sldChg>
      <pc:sldChg chg="modSp mod modAnim">
        <pc:chgData name="Nils Wilken" userId="79628605-7771-4591-98c6-76c6d2f33a38" providerId="ADAL" clId="{BB187A6B-0642-431D-9082-D6537C21CB07}" dt="2021-03-22T12:43:42.694" v="652" actId="20577"/>
        <pc:sldMkLst>
          <pc:docMk/>
          <pc:sldMk cId="3391470206" sldId="535"/>
        </pc:sldMkLst>
        <pc:spChg chg="mod">
          <ac:chgData name="Nils Wilken" userId="79628605-7771-4591-98c6-76c6d2f33a38" providerId="ADAL" clId="{BB187A6B-0642-431D-9082-D6537C21CB07}" dt="2021-03-04T09:29:01.558" v="174" actId="20577"/>
          <ac:spMkLst>
            <pc:docMk/>
            <pc:sldMk cId="3391470206" sldId="535"/>
            <ac:spMk id="2" creationId="{C44467DE-2EED-4FC2-8F3B-826FCDE1FEA0}"/>
          </ac:spMkLst>
        </pc:spChg>
        <pc:spChg chg="mod">
          <ac:chgData name="Nils Wilken" userId="79628605-7771-4591-98c6-76c6d2f33a38" providerId="ADAL" clId="{BB187A6B-0642-431D-9082-D6537C21CB07}" dt="2021-03-22T12:43:42.694" v="652" actId="20577"/>
          <ac:spMkLst>
            <pc:docMk/>
            <pc:sldMk cId="3391470206" sldId="535"/>
            <ac:spMk id="3" creationId="{17276FC3-6474-4883-A16B-E08DCBB111E5}"/>
          </ac:spMkLst>
        </pc:spChg>
      </pc:sldChg>
      <pc:sldChg chg="modSp">
        <pc:chgData name="Nils Wilken" userId="79628605-7771-4591-98c6-76c6d2f33a38" providerId="ADAL" clId="{BB187A6B-0642-431D-9082-D6537C21CB07}" dt="2021-03-22T10:50:13.581" v="304" actId="207"/>
        <pc:sldMkLst>
          <pc:docMk/>
          <pc:sldMk cId="2321657508" sldId="536"/>
        </pc:sldMkLst>
        <pc:spChg chg="mod">
          <ac:chgData name="Nils Wilken" userId="79628605-7771-4591-98c6-76c6d2f33a38" providerId="ADAL" clId="{BB187A6B-0642-431D-9082-D6537C21CB07}" dt="2021-03-22T10:50:13.581" v="304" actId="207"/>
          <ac:spMkLst>
            <pc:docMk/>
            <pc:sldMk cId="2321657508" sldId="536"/>
            <ac:spMk id="3" creationId="{2780287E-EA26-48CF-B324-B634C11FF7BB}"/>
          </ac:spMkLst>
        </pc:spChg>
      </pc:sldChg>
      <pc:sldChg chg="modSp mod">
        <pc:chgData name="Nils Wilken" userId="79628605-7771-4591-98c6-76c6d2f33a38" providerId="ADAL" clId="{BB187A6B-0642-431D-9082-D6537C21CB07}" dt="2021-03-22T10:48:27.147" v="290" actId="207"/>
        <pc:sldMkLst>
          <pc:docMk/>
          <pc:sldMk cId="2957194158" sldId="542"/>
        </pc:sldMkLst>
        <pc:spChg chg="mod">
          <ac:chgData name="Nils Wilken" userId="79628605-7771-4591-98c6-76c6d2f33a38" providerId="ADAL" clId="{BB187A6B-0642-431D-9082-D6537C21CB07}" dt="2021-03-22T10:48:27.147" v="290" actId="207"/>
          <ac:spMkLst>
            <pc:docMk/>
            <pc:sldMk cId="2957194158" sldId="542"/>
            <ac:spMk id="9" creationId="{4734B692-3BE5-4C19-9471-63B50BE06B50}"/>
          </ac:spMkLst>
        </pc:spChg>
      </pc:sldChg>
      <pc:sldChg chg="modSp mod">
        <pc:chgData name="Nils Wilken" userId="79628605-7771-4591-98c6-76c6d2f33a38" providerId="ADAL" clId="{BB187A6B-0642-431D-9082-D6537C21CB07}" dt="2021-03-22T10:49:53.384" v="301" actId="207"/>
        <pc:sldMkLst>
          <pc:docMk/>
          <pc:sldMk cId="1849539225" sldId="543"/>
        </pc:sldMkLst>
        <pc:spChg chg="mod">
          <ac:chgData name="Nils Wilken" userId="79628605-7771-4591-98c6-76c6d2f33a38" providerId="ADAL" clId="{BB187A6B-0642-431D-9082-D6537C21CB07}" dt="2021-03-22T10:49:53.384" v="301" actId="207"/>
          <ac:spMkLst>
            <pc:docMk/>
            <pc:sldMk cId="1849539225" sldId="543"/>
            <ac:spMk id="3" creationId="{BEF7B022-7554-4545-9F41-D74E29EED500}"/>
          </ac:spMkLst>
        </pc:spChg>
      </pc:sldChg>
      <pc:sldChg chg="modSp modAnim">
        <pc:chgData name="Nils Wilken" userId="79628605-7771-4591-98c6-76c6d2f33a38" providerId="ADAL" clId="{BB187A6B-0642-431D-9082-D6537C21CB07}" dt="2021-03-22T11:41:42.240" v="435"/>
        <pc:sldMkLst>
          <pc:docMk/>
          <pc:sldMk cId="528894478" sldId="544"/>
        </pc:sldMkLst>
        <pc:spChg chg="mod">
          <ac:chgData name="Nils Wilken" userId="79628605-7771-4591-98c6-76c6d2f33a38" providerId="ADAL" clId="{BB187A6B-0642-431D-9082-D6537C21CB07}" dt="2021-03-22T11:41:32.679" v="434" actId="20577"/>
          <ac:spMkLst>
            <pc:docMk/>
            <pc:sldMk cId="528894478" sldId="544"/>
            <ac:spMk id="3" creationId="{A21F384B-FAAB-45BD-B009-7986993F5480}"/>
          </ac:spMkLst>
        </pc:spChg>
      </pc:sldChg>
      <pc:sldChg chg="modSp mod">
        <pc:chgData name="Nils Wilken" userId="79628605-7771-4591-98c6-76c6d2f33a38" providerId="ADAL" clId="{BB187A6B-0642-431D-9082-D6537C21CB07}" dt="2021-03-22T11:08:48.497" v="318" actId="207"/>
        <pc:sldMkLst>
          <pc:docMk/>
          <pc:sldMk cId="1007507393" sldId="545"/>
        </pc:sldMkLst>
        <pc:spChg chg="mod">
          <ac:chgData name="Nils Wilken" userId="79628605-7771-4591-98c6-76c6d2f33a38" providerId="ADAL" clId="{BB187A6B-0642-431D-9082-D6537C21CB07}" dt="2021-03-22T11:08:45.138" v="317" actId="207"/>
          <ac:spMkLst>
            <pc:docMk/>
            <pc:sldMk cId="1007507393" sldId="545"/>
            <ac:spMk id="7" creationId="{5048D798-14C2-4719-BE75-6D9E844E4E2F}"/>
          </ac:spMkLst>
        </pc:spChg>
        <pc:spChg chg="mod">
          <ac:chgData name="Nils Wilken" userId="79628605-7771-4591-98c6-76c6d2f33a38" providerId="ADAL" clId="{BB187A6B-0642-431D-9082-D6537C21CB07}" dt="2021-03-22T11:08:48.497" v="318" actId="207"/>
          <ac:spMkLst>
            <pc:docMk/>
            <pc:sldMk cId="1007507393" sldId="545"/>
            <ac:spMk id="8" creationId="{0B8CBE1C-93BC-4C10-BEEF-9AD0F61AD8F6}"/>
          </ac:spMkLst>
        </pc:spChg>
      </pc:sldChg>
      <pc:sldChg chg="ord">
        <pc:chgData name="Nils Wilken" userId="79628605-7771-4591-98c6-76c6d2f33a38" providerId="ADAL" clId="{BB187A6B-0642-431D-9082-D6537C21CB07}" dt="2021-03-22T11:46:15.141" v="539"/>
        <pc:sldMkLst>
          <pc:docMk/>
          <pc:sldMk cId="1613631437" sldId="546"/>
        </pc:sldMkLst>
      </pc:sldChg>
      <pc:sldChg chg="modSp mod modAnim">
        <pc:chgData name="Nils Wilken" userId="79628605-7771-4591-98c6-76c6d2f33a38" providerId="ADAL" clId="{BB187A6B-0642-431D-9082-D6537C21CB07}" dt="2021-03-22T11:42:35.321" v="436"/>
        <pc:sldMkLst>
          <pc:docMk/>
          <pc:sldMk cId="3846188344" sldId="549"/>
        </pc:sldMkLst>
        <pc:spChg chg="mod">
          <ac:chgData name="Nils Wilken" userId="79628605-7771-4591-98c6-76c6d2f33a38" providerId="ADAL" clId="{BB187A6B-0642-431D-9082-D6537C21CB07}" dt="2021-03-22T10:48:35.850" v="292" actId="207"/>
          <ac:spMkLst>
            <pc:docMk/>
            <pc:sldMk cId="3846188344" sldId="549"/>
            <ac:spMk id="3" creationId="{BEB9BE41-375E-4BA8-A564-0642EA4CF3F6}"/>
          </ac:spMkLst>
        </pc:spChg>
        <pc:spChg chg="mod">
          <ac:chgData name="Nils Wilken" userId="79628605-7771-4591-98c6-76c6d2f33a38" providerId="ADAL" clId="{BB187A6B-0642-431D-9082-D6537C21CB07}" dt="2021-03-22T10:49:25.211" v="297" actId="207"/>
          <ac:spMkLst>
            <pc:docMk/>
            <pc:sldMk cId="3846188344" sldId="549"/>
            <ac:spMk id="5" creationId="{83E5CE47-BE06-497E-8F66-E7E4B368694B}"/>
          </ac:spMkLst>
        </pc:spChg>
        <pc:spChg chg="mod">
          <ac:chgData name="Nils Wilken" userId="79628605-7771-4591-98c6-76c6d2f33a38" providerId="ADAL" clId="{BB187A6B-0642-431D-9082-D6537C21CB07}" dt="2021-03-22T10:49:25.211" v="297" actId="207"/>
          <ac:spMkLst>
            <pc:docMk/>
            <pc:sldMk cId="3846188344" sldId="549"/>
            <ac:spMk id="6" creationId="{E67A8ED7-1B4D-427A-9EC8-624973C63956}"/>
          </ac:spMkLst>
        </pc:spChg>
        <pc:spChg chg="mod">
          <ac:chgData name="Nils Wilken" userId="79628605-7771-4591-98c6-76c6d2f33a38" providerId="ADAL" clId="{BB187A6B-0642-431D-9082-D6537C21CB07}" dt="2021-03-22T10:49:25.211" v="297" actId="207"/>
          <ac:spMkLst>
            <pc:docMk/>
            <pc:sldMk cId="3846188344" sldId="549"/>
            <ac:spMk id="7" creationId="{2B83BD9D-87A6-4264-BBB5-BA4746E115BC}"/>
          </ac:spMkLst>
        </pc:spChg>
        <pc:spChg chg="mod">
          <ac:chgData name="Nils Wilken" userId="79628605-7771-4591-98c6-76c6d2f33a38" providerId="ADAL" clId="{BB187A6B-0642-431D-9082-D6537C21CB07}" dt="2021-03-22T10:49:25.211" v="297" actId="207"/>
          <ac:spMkLst>
            <pc:docMk/>
            <pc:sldMk cId="3846188344" sldId="549"/>
            <ac:spMk id="11" creationId="{7958BE58-6144-4F5C-BA8A-B044C70E423F}"/>
          </ac:spMkLst>
        </pc:spChg>
      </pc:sldChg>
      <pc:sldChg chg="modSp mod ord">
        <pc:chgData name="Nils Wilken" userId="79628605-7771-4591-98c6-76c6d2f33a38" providerId="ADAL" clId="{BB187A6B-0642-431D-9082-D6537C21CB07}" dt="2021-03-22T10:49:01.059" v="296"/>
        <pc:sldMkLst>
          <pc:docMk/>
          <pc:sldMk cId="3990521752" sldId="551"/>
        </pc:sldMkLst>
        <pc:spChg chg="mod">
          <ac:chgData name="Nils Wilken" userId="79628605-7771-4591-98c6-76c6d2f33a38" providerId="ADAL" clId="{BB187A6B-0642-431D-9082-D6537C21CB07}" dt="2021-03-22T10:48:39.798" v="293" actId="207"/>
          <ac:spMkLst>
            <pc:docMk/>
            <pc:sldMk cId="3990521752" sldId="551"/>
            <ac:spMk id="3" creationId="{93CACDC5-6541-4E00-AF3C-18910D06AF99}"/>
          </ac:spMkLst>
        </pc:spChg>
      </pc:sldChg>
      <pc:sldChg chg="modSp mod">
        <pc:chgData name="Nils Wilken" userId="79628605-7771-4591-98c6-76c6d2f33a38" providerId="ADAL" clId="{BB187A6B-0642-431D-9082-D6537C21CB07}" dt="2021-03-22T10:48:42.854" v="294" actId="207"/>
        <pc:sldMkLst>
          <pc:docMk/>
          <pc:sldMk cId="1637844369" sldId="552"/>
        </pc:sldMkLst>
        <pc:spChg chg="mod">
          <ac:chgData name="Nils Wilken" userId="79628605-7771-4591-98c6-76c6d2f33a38" providerId="ADAL" clId="{BB187A6B-0642-431D-9082-D6537C21CB07}" dt="2021-03-22T10:48:42.854" v="294" actId="207"/>
          <ac:spMkLst>
            <pc:docMk/>
            <pc:sldMk cId="1637844369" sldId="552"/>
            <ac:spMk id="3" creationId="{90E2C673-9E3C-4DE7-979A-A828A4FF4CF0}"/>
          </ac:spMkLst>
        </pc:spChg>
      </pc:sldChg>
      <pc:sldChg chg="modSp mod">
        <pc:chgData name="Nils Wilken" userId="79628605-7771-4591-98c6-76c6d2f33a38" providerId="ADAL" clId="{BB187A6B-0642-431D-9082-D6537C21CB07}" dt="2021-03-22T10:49:31.944" v="298" actId="207"/>
        <pc:sldMkLst>
          <pc:docMk/>
          <pc:sldMk cId="2237053435" sldId="553"/>
        </pc:sldMkLst>
        <pc:spChg chg="mod">
          <ac:chgData name="Nils Wilken" userId="79628605-7771-4591-98c6-76c6d2f33a38" providerId="ADAL" clId="{BB187A6B-0642-431D-9082-D6537C21CB07}" dt="2021-03-22T10:49:31.944" v="298" actId="207"/>
          <ac:spMkLst>
            <pc:docMk/>
            <pc:sldMk cId="2237053435" sldId="553"/>
            <ac:spMk id="3" creationId="{1A54825A-A58E-44CE-B4D3-0C9502A74D8B}"/>
          </ac:spMkLst>
        </pc:spChg>
      </pc:sldChg>
      <pc:sldChg chg="modSp mod">
        <pc:chgData name="Nils Wilken" userId="79628605-7771-4591-98c6-76c6d2f33a38" providerId="ADAL" clId="{BB187A6B-0642-431D-9082-D6537C21CB07}" dt="2021-03-22T10:49:45.569" v="299" actId="207"/>
        <pc:sldMkLst>
          <pc:docMk/>
          <pc:sldMk cId="3065643828" sldId="554"/>
        </pc:sldMkLst>
        <pc:spChg chg="mod">
          <ac:chgData name="Nils Wilken" userId="79628605-7771-4591-98c6-76c6d2f33a38" providerId="ADAL" clId="{BB187A6B-0642-431D-9082-D6537C21CB07}" dt="2021-03-22T10:49:45.569" v="299" actId="207"/>
          <ac:spMkLst>
            <pc:docMk/>
            <pc:sldMk cId="3065643828" sldId="554"/>
            <ac:spMk id="3" creationId="{39E32646-B4BC-4007-A2B2-CDA73DFF6557}"/>
          </ac:spMkLst>
        </pc:spChg>
      </pc:sldChg>
      <pc:sldChg chg="modSp del mod">
        <pc:chgData name="Nils Wilken" userId="79628605-7771-4591-98c6-76c6d2f33a38" providerId="ADAL" clId="{BB187A6B-0642-431D-9082-D6537C21CB07}" dt="2021-03-06T11:12:05.543" v="267" actId="47"/>
        <pc:sldMkLst>
          <pc:docMk/>
          <pc:sldMk cId="3993238221" sldId="555"/>
        </pc:sldMkLst>
        <pc:spChg chg="mod">
          <ac:chgData name="Nils Wilken" userId="79628605-7771-4591-98c6-76c6d2f33a38" providerId="ADAL" clId="{BB187A6B-0642-431D-9082-D6537C21CB07}" dt="2021-03-06T11:11:55.054" v="263" actId="21"/>
          <ac:spMkLst>
            <pc:docMk/>
            <pc:sldMk cId="3993238221" sldId="555"/>
            <ac:spMk id="3" creationId="{B9B8F5B1-11FB-43EA-910E-F3CA0C8675C8}"/>
          </ac:spMkLst>
        </pc:spChg>
      </pc:sldChg>
      <pc:sldChg chg="modSp mod">
        <pc:chgData name="Nils Wilken" userId="79628605-7771-4591-98c6-76c6d2f33a38" providerId="ADAL" clId="{BB187A6B-0642-431D-9082-D6537C21CB07}" dt="2021-03-22T11:47:10.325" v="542"/>
        <pc:sldMkLst>
          <pc:docMk/>
          <pc:sldMk cId="3907504961" sldId="556"/>
        </pc:sldMkLst>
        <pc:spChg chg="mod">
          <ac:chgData name="Nils Wilken" userId="79628605-7771-4591-98c6-76c6d2f33a38" providerId="ADAL" clId="{BB187A6B-0642-431D-9082-D6537C21CB07}" dt="2021-03-22T11:47:10.325" v="542"/>
          <ac:spMkLst>
            <pc:docMk/>
            <pc:sldMk cId="3907504961" sldId="556"/>
            <ac:spMk id="2" creationId="{21FFC57F-1583-4B5D-8A87-23B5376D8503}"/>
          </ac:spMkLst>
        </pc:spChg>
      </pc:sldChg>
      <pc:sldChg chg="modSp mod">
        <pc:chgData name="Nils Wilken" userId="79628605-7771-4591-98c6-76c6d2f33a38" providerId="ADAL" clId="{BB187A6B-0642-431D-9082-D6537C21CB07}" dt="2021-03-22T12:15:17.894" v="546" actId="20577"/>
        <pc:sldMkLst>
          <pc:docMk/>
          <pc:sldMk cId="184929949" sldId="558"/>
        </pc:sldMkLst>
        <pc:spChg chg="mod">
          <ac:chgData name="Nils Wilken" userId="79628605-7771-4591-98c6-76c6d2f33a38" providerId="ADAL" clId="{BB187A6B-0642-431D-9082-D6537C21CB07}" dt="2021-03-22T12:15:17.894" v="546" actId="20577"/>
          <ac:spMkLst>
            <pc:docMk/>
            <pc:sldMk cId="184929949" sldId="558"/>
            <ac:spMk id="3" creationId="{48EB81B3-3304-4C83-8A77-036A1DFA2F3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5765"/>
          </a:xfrm>
          <a:prstGeom prst="rect">
            <a:avLst/>
          </a:prstGeom>
        </p:spPr>
        <p:txBody>
          <a:bodyPr vert="horz" lIns="91139" tIns="45570" rIns="91139" bIns="4557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5765"/>
          </a:xfrm>
          <a:prstGeom prst="rect">
            <a:avLst/>
          </a:prstGeom>
        </p:spPr>
        <p:txBody>
          <a:bodyPr vert="horz" lIns="91139" tIns="45570" rIns="91139" bIns="45570" rtlCol="0"/>
          <a:lstStyle>
            <a:lvl1pPr algn="r">
              <a:defRPr sz="1200"/>
            </a:lvl1pPr>
          </a:lstStyle>
          <a:p>
            <a:fld id="{29820FEF-F89B-4FF4-990A-A7C423D0C992}" type="datetimeFigureOut">
              <a:rPr lang="de-DE" smtClean="0"/>
              <a:pPr/>
              <a:t>22.03.2021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8485"/>
            <a:ext cx="2946400" cy="495765"/>
          </a:xfrm>
          <a:prstGeom prst="rect">
            <a:avLst/>
          </a:prstGeom>
        </p:spPr>
        <p:txBody>
          <a:bodyPr vert="horz" lIns="91139" tIns="45570" rIns="91139" bIns="4557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9" y="9378485"/>
            <a:ext cx="2946400" cy="495765"/>
          </a:xfrm>
          <a:prstGeom prst="rect">
            <a:avLst/>
          </a:prstGeom>
        </p:spPr>
        <p:txBody>
          <a:bodyPr vert="horz" lIns="91139" tIns="45570" rIns="91139" bIns="45570" rtlCol="0" anchor="b"/>
          <a:lstStyle>
            <a:lvl1pPr algn="r">
              <a:defRPr sz="1200"/>
            </a:lvl1pPr>
          </a:lstStyle>
          <a:p>
            <a:fld id="{B664D608-C282-4222-813A-0875E95B5E5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629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6135" cy="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2" tIns="45366" rIns="90732" bIns="4536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955" y="0"/>
            <a:ext cx="2946135" cy="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2" tIns="45366" rIns="90732" bIns="4536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3450" y="742950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8" y="4690308"/>
            <a:ext cx="5437187" cy="444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2" tIns="45366" rIns="90732" bIns="453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379043"/>
            <a:ext cx="2946135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2" tIns="45366" rIns="90732" bIns="4536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955" y="9379043"/>
            <a:ext cx="2946135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32" tIns="45366" rIns="90732" bIns="4536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3DC6C19-B7FF-4656-B175-B81FCD39467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86459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6493" indent="-294806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79221" indent="-235845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0910" indent="-235845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2598" indent="-235845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4287" indent="-23584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65976" indent="-23584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37664" indent="-23584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9354" indent="-235845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39834E6-500A-49BA-96CB-1CD66CD49EE7}" type="slidenum">
              <a:rPr lang="de-DE" altLang="en-US" sz="1200"/>
              <a:pPr/>
              <a:t>1</a:t>
            </a:fld>
            <a:endParaRPr lang="de-DE" altLang="en-US" sz="1200"/>
          </a:p>
        </p:txBody>
      </p:sp>
    </p:spTree>
    <p:extLst>
      <p:ext uri="{BB962C8B-B14F-4D97-AF65-F5344CB8AC3E}">
        <p14:creationId xmlns:p14="http://schemas.microsoft.com/office/powerpoint/2010/main" val="3379403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DC6C19-B7FF-4656-B175-B81FCD39467B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3572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jpg"/><Relationship Id="rId5" Type="http://schemas.openxmlformats.org/officeDocument/2006/relationships/image" Target="../media/image3.tiff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gruen_verlau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69088"/>
            <a:ext cx="9144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55863"/>
            <a:ext cx="8604250" cy="936625"/>
          </a:xfrm>
        </p:spPr>
        <p:txBody>
          <a:bodyPr/>
          <a:lstStyle>
            <a:lvl1pPr marL="542925" indent="-542925">
              <a:buFontTx/>
              <a:buBlip>
                <a:blip r:embed="rId3"/>
              </a:buBlip>
              <a:defRPr sz="3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8800" y="3390900"/>
            <a:ext cx="8035450" cy="43338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46DA444-A3E3-4E3F-A2C2-024F1229CB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234" y="117131"/>
            <a:ext cx="3363001" cy="1339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mit groß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1871663"/>
            <a:ext cx="9144000" cy="197961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5" name="Picture 7" descr="gruen_verlau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69088"/>
            <a:ext cx="9144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11" descr="schloss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870075"/>
            <a:ext cx="8064500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292823"/>
            <a:ext cx="8604250" cy="936625"/>
          </a:xfrm>
        </p:spPr>
        <p:txBody>
          <a:bodyPr/>
          <a:lstStyle>
            <a:lvl1pPr marL="542925" indent="-542925">
              <a:buFontTx/>
              <a:buBlip>
                <a:blip r:embed="rId4"/>
              </a:buBlip>
              <a:defRPr sz="23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8800" y="5227860"/>
            <a:ext cx="8035450" cy="43338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24429C7-33C4-5642-A0ED-C6556F033D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39750" y="493490"/>
            <a:ext cx="2051720" cy="772099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DAF4893D-B248-4F99-882E-F056E6515E7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735" y="89339"/>
            <a:ext cx="3968703" cy="1580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mit kleinem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gruen_verlau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69088"/>
            <a:ext cx="9144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10" descr="schloss_farbig_cu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838"/>
            <a:ext cx="2411413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/>
          <p:nvPr userDrawn="1"/>
        </p:nvSpPr>
        <p:spPr>
          <a:xfrm>
            <a:off x="2303463" y="2636838"/>
            <a:ext cx="107950" cy="1349375"/>
          </a:xfrm>
          <a:prstGeom prst="rect">
            <a:avLst/>
          </a:prstGeom>
          <a:solidFill>
            <a:srgbClr val="EF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28900" y="2780407"/>
            <a:ext cx="5975350" cy="936625"/>
          </a:xfrm>
        </p:spPr>
        <p:txBody>
          <a:bodyPr/>
          <a:lstStyle>
            <a:lvl1pPr marL="0" indent="0">
              <a:buFontTx/>
              <a:buNone/>
              <a:defRPr sz="27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27750" y="3573016"/>
            <a:ext cx="5976500" cy="360040"/>
          </a:xfrm>
        </p:spPr>
        <p:txBody>
          <a:bodyPr anchor="b"/>
          <a:lstStyle>
            <a:lvl1pPr>
              <a:defRPr sz="1500"/>
            </a:lvl1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12077DE-0C16-4A73-90AA-F597749B68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234" y="117131"/>
            <a:ext cx="3363001" cy="1339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olie mit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2058988"/>
            <a:ext cx="4032250" cy="4394200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F6BF1-DCA3-4BD3-AAFF-21AC5794A83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ile mit 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0" y="1268760"/>
            <a:ext cx="8604250" cy="719137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395288" y="2058988"/>
            <a:ext cx="8209160" cy="4394200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1D964-BCA4-4114-A609-C1637E919B0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2052638"/>
            <a:ext cx="161925" cy="647700"/>
          </a:xfrm>
          <a:prstGeom prst="rect">
            <a:avLst/>
          </a:prstGeom>
          <a:solidFill>
            <a:srgbClr val="8F9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" name="Rechteck 3"/>
          <p:cNvSpPr/>
          <p:nvPr userDrawn="1"/>
        </p:nvSpPr>
        <p:spPr>
          <a:xfrm>
            <a:off x="0" y="3284538"/>
            <a:ext cx="161925" cy="649287"/>
          </a:xfrm>
          <a:prstGeom prst="rect">
            <a:avLst/>
          </a:prstGeom>
          <a:solidFill>
            <a:srgbClr val="8F9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847576"/>
            <a:ext cx="8208714" cy="719137"/>
          </a:xfrm>
        </p:spPr>
        <p:txBody>
          <a:bodyPr/>
          <a:lstStyle>
            <a:lvl1pPr marL="447675" indent="-447675">
              <a:defRPr sz="3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9DB48-00EB-4E7F-849E-EE78D2287F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tif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ADD0E35A-2029-4AB7-A95B-1066DD7740C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139" y="24939"/>
            <a:ext cx="2458968" cy="979200"/>
          </a:xfrm>
          <a:prstGeom prst="rect">
            <a:avLst/>
          </a:prstGeom>
        </p:spPr>
      </p:pic>
      <p:pic>
        <p:nvPicPr>
          <p:cNvPr id="3074" name="Picture 10" descr="gruen_verlauf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669088"/>
            <a:ext cx="914400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268413"/>
            <a:ext cx="86042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2058988"/>
            <a:ext cx="8208962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200" y="6700838"/>
            <a:ext cx="86360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80B1166-6E21-4B83-BB65-7759AA18483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836613"/>
            <a:ext cx="9144000" cy="0"/>
          </a:xfrm>
          <a:prstGeom prst="line">
            <a:avLst/>
          </a:prstGeom>
          <a:ln w="9525">
            <a:solidFill>
              <a:srgbClr val="8F9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D879FF51-4EA4-1B47-90A8-B8EB032B2A0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77816" y="308837"/>
            <a:ext cx="1115616" cy="4198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0" r:id="rId4"/>
    <p:sldLayoutId id="2147483721" r:id="rId5"/>
    <p:sldLayoutId id="2147483725" r:id="rId6"/>
  </p:sldLayoutIdLst>
  <p:hf hdr="0" ftr="0" dt="0"/>
  <p:txStyles>
    <p:titleStyle>
      <a:lvl1pPr marL="361950" indent="-3619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EF7B00"/>
        </a:buClr>
        <a:buSzPct val="135000"/>
        <a:buFont typeface="Wingdings" pitchFamily="2" charset="2"/>
        <a:buBlip>
          <a:blip r:embed="rId11"/>
        </a:buBlip>
        <a:defRPr sz="2200" b="1">
          <a:solidFill>
            <a:srgbClr val="99C555"/>
          </a:solidFill>
          <a:latin typeface="+mj-lt"/>
          <a:ea typeface="+mj-ea"/>
          <a:cs typeface="+mj-cs"/>
        </a:defRPr>
      </a:lvl1pPr>
      <a:lvl2pPr marL="361950" indent="-3619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EF7B00"/>
        </a:buClr>
        <a:buSzPct val="135000"/>
        <a:buFont typeface="Wingdings" pitchFamily="2" charset="2"/>
        <a:buBlip>
          <a:blip r:embed="rId11"/>
        </a:buBlip>
        <a:defRPr sz="2200" b="1">
          <a:solidFill>
            <a:srgbClr val="99C555"/>
          </a:solidFill>
          <a:latin typeface="Arial" charset="0"/>
          <a:cs typeface="Arial" charset="0"/>
        </a:defRPr>
      </a:lvl2pPr>
      <a:lvl3pPr marL="361950" indent="-3619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EF7B00"/>
        </a:buClr>
        <a:buSzPct val="135000"/>
        <a:buFont typeface="Wingdings" pitchFamily="2" charset="2"/>
        <a:buBlip>
          <a:blip r:embed="rId11"/>
        </a:buBlip>
        <a:defRPr sz="2200" b="1">
          <a:solidFill>
            <a:srgbClr val="99C555"/>
          </a:solidFill>
          <a:latin typeface="Arial" charset="0"/>
          <a:cs typeface="Arial" charset="0"/>
        </a:defRPr>
      </a:lvl3pPr>
      <a:lvl4pPr marL="361950" indent="-3619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EF7B00"/>
        </a:buClr>
        <a:buSzPct val="135000"/>
        <a:buFont typeface="Wingdings" pitchFamily="2" charset="2"/>
        <a:buBlip>
          <a:blip r:embed="rId11"/>
        </a:buBlip>
        <a:defRPr sz="2200" b="1">
          <a:solidFill>
            <a:srgbClr val="99C555"/>
          </a:solidFill>
          <a:latin typeface="Arial" charset="0"/>
          <a:cs typeface="Arial" charset="0"/>
        </a:defRPr>
      </a:lvl4pPr>
      <a:lvl5pPr marL="361950" indent="-3619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EF7B00"/>
        </a:buClr>
        <a:buSzPct val="135000"/>
        <a:buFont typeface="Wingdings" pitchFamily="2" charset="2"/>
        <a:buBlip>
          <a:blip r:embed="rId11"/>
        </a:buBlip>
        <a:defRPr sz="2200" b="1">
          <a:solidFill>
            <a:srgbClr val="99C555"/>
          </a:solidFill>
          <a:latin typeface="Arial" charset="0"/>
          <a:cs typeface="Arial" charset="0"/>
        </a:defRPr>
      </a:lvl5pPr>
      <a:lvl6pPr marL="819150" indent="-361950" algn="l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EF7B00"/>
        </a:buClr>
        <a:buSzPct val="135000"/>
        <a:buFont typeface="Wingdings" pitchFamily="2" charset="2"/>
        <a:buBlip>
          <a:blip r:embed="rId11"/>
        </a:buBlip>
        <a:defRPr sz="2200" b="1">
          <a:solidFill>
            <a:srgbClr val="99C555"/>
          </a:solidFill>
          <a:latin typeface="Arial" charset="0"/>
          <a:cs typeface="Arial" charset="0"/>
        </a:defRPr>
      </a:lvl6pPr>
      <a:lvl7pPr marL="1276350" indent="-361950" algn="l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EF7B00"/>
        </a:buClr>
        <a:buSzPct val="135000"/>
        <a:buFont typeface="Wingdings" pitchFamily="2" charset="2"/>
        <a:buBlip>
          <a:blip r:embed="rId11"/>
        </a:buBlip>
        <a:defRPr sz="2200" b="1">
          <a:solidFill>
            <a:srgbClr val="99C555"/>
          </a:solidFill>
          <a:latin typeface="Arial" charset="0"/>
          <a:cs typeface="Arial" charset="0"/>
        </a:defRPr>
      </a:lvl7pPr>
      <a:lvl8pPr marL="1733550" indent="-361950" algn="l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EF7B00"/>
        </a:buClr>
        <a:buSzPct val="135000"/>
        <a:buFont typeface="Wingdings" pitchFamily="2" charset="2"/>
        <a:buBlip>
          <a:blip r:embed="rId11"/>
        </a:buBlip>
        <a:defRPr sz="2200" b="1">
          <a:solidFill>
            <a:srgbClr val="99C555"/>
          </a:solidFill>
          <a:latin typeface="Arial" charset="0"/>
          <a:cs typeface="Arial" charset="0"/>
        </a:defRPr>
      </a:lvl8pPr>
      <a:lvl9pPr marL="2190750" indent="-361950" algn="l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EF7B00"/>
        </a:buClr>
        <a:buSzPct val="135000"/>
        <a:buFont typeface="Wingdings" pitchFamily="2" charset="2"/>
        <a:buBlip>
          <a:blip r:embed="rId11"/>
        </a:buBlip>
        <a:defRPr sz="2200" b="1">
          <a:solidFill>
            <a:srgbClr val="99C555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defRPr sz="1700">
          <a:solidFill>
            <a:srgbClr val="8F9092"/>
          </a:solidFill>
          <a:latin typeface="+mn-lt"/>
          <a:ea typeface="+mn-ea"/>
          <a:cs typeface="+mn-cs"/>
        </a:defRPr>
      </a:lvl1pPr>
      <a:lvl2pPr marL="538163" indent="-179388" algn="l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buClr>
          <a:srgbClr val="EF7B00"/>
        </a:buClr>
        <a:buFont typeface="Wingdings" pitchFamily="2" charset="2"/>
        <a:buChar char="§"/>
        <a:defRPr sz="1700">
          <a:solidFill>
            <a:srgbClr val="8F9092"/>
          </a:solidFill>
          <a:latin typeface="+mn-lt"/>
          <a:cs typeface="+mn-cs"/>
        </a:defRPr>
      </a:lvl2pPr>
      <a:lvl3pPr marL="898525" indent="-180975" algn="l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buClr>
          <a:srgbClr val="EF7B00"/>
        </a:buClr>
        <a:buFont typeface="Wingdings" pitchFamily="2" charset="2"/>
        <a:buChar char="§"/>
        <a:defRPr sz="1700">
          <a:solidFill>
            <a:srgbClr val="8F9092"/>
          </a:solidFill>
          <a:latin typeface="+mn-lt"/>
          <a:cs typeface="+mn-cs"/>
        </a:defRPr>
      </a:lvl3pPr>
      <a:lvl4pPr marL="1257300" indent="-179388" algn="l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buClr>
          <a:srgbClr val="EF7B00"/>
        </a:buClr>
        <a:buFont typeface="Wingdings" pitchFamily="2" charset="2"/>
        <a:buChar char="§"/>
        <a:defRPr sz="1700">
          <a:solidFill>
            <a:srgbClr val="8F9092"/>
          </a:solidFill>
          <a:latin typeface="+mn-lt"/>
          <a:cs typeface="+mn-cs"/>
        </a:defRPr>
      </a:lvl4pPr>
      <a:lvl5pPr marL="1611313" indent="-174625" algn="l" rtl="0" eaLnBrk="0" fontAlgn="base" hangingPunct="0">
        <a:lnSpc>
          <a:spcPct val="120000"/>
        </a:lnSpc>
        <a:spcBef>
          <a:spcPct val="50000"/>
        </a:spcBef>
        <a:spcAft>
          <a:spcPct val="0"/>
        </a:spcAft>
        <a:buClr>
          <a:srgbClr val="EF7B00"/>
        </a:buClr>
        <a:buFont typeface="Wingdings" pitchFamily="2" charset="2"/>
        <a:buChar char="§"/>
        <a:defRPr sz="1700">
          <a:solidFill>
            <a:srgbClr val="8F9092"/>
          </a:solidFill>
          <a:latin typeface="+mn-lt"/>
          <a:cs typeface="+mn-cs"/>
        </a:defRPr>
      </a:lvl5pPr>
      <a:lvl6pPr marL="2068513" indent="-174625" algn="l" rtl="0" fontAlgn="base">
        <a:lnSpc>
          <a:spcPct val="120000"/>
        </a:lnSpc>
        <a:spcBef>
          <a:spcPct val="50000"/>
        </a:spcBef>
        <a:spcAft>
          <a:spcPct val="0"/>
        </a:spcAft>
        <a:buClr>
          <a:srgbClr val="EF7B00"/>
        </a:buClr>
        <a:buFont typeface="Wingdings" pitchFamily="2" charset="2"/>
        <a:buChar char="§"/>
        <a:defRPr sz="1700">
          <a:solidFill>
            <a:srgbClr val="8F9092"/>
          </a:solidFill>
          <a:latin typeface="+mn-lt"/>
          <a:cs typeface="+mn-cs"/>
        </a:defRPr>
      </a:lvl6pPr>
      <a:lvl7pPr marL="2525713" indent="-174625" algn="l" rtl="0" fontAlgn="base">
        <a:lnSpc>
          <a:spcPct val="120000"/>
        </a:lnSpc>
        <a:spcBef>
          <a:spcPct val="50000"/>
        </a:spcBef>
        <a:spcAft>
          <a:spcPct val="0"/>
        </a:spcAft>
        <a:buClr>
          <a:srgbClr val="EF7B00"/>
        </a:buClr>
        <a:buFont typeface="Wingdings" pitchFamily="2" charset="2"/>
        <a:buChar char="§"/>
        <a:defRPr sz="1700">
          <a:solidFill>
            <a:srgbClr val="8F9092"/>
          </a:solidFill>
          <a:latin typeface="+mn-lt"/>
          <a:cs typeface="+mn-cs"/>
        </a:defRPr>
      </a:lvl7pPr>
      <a:lvl8pPr marL="2982913" indent="-174625" algn="l" rtl="0" fontAlgn="base">
        <a:lnSpc>
          <a:spcPct val="120000"/>
        </a:lnSpc>
        <a:spcBef>
          <a:spcPct val="50000"/>
        </a:spcBef>
        <a:spcAft>
          <a:spcPct val="0"/>
        </a:spcAft>
        <a:buClr>
          <a:srgbClr val="EF7B00"/>
        </a:buClr>
        <a:buFont typeface="Wingdings" pitchFamily="2" charset="2"/>
        <a:buChar char="§"/>
        <a:defRPr sz="1700">
          <a:solidFill>
            <a:srgbClr val="8F9092"/>
          </a:solidFill>
          <a:latin typeface="+mn-lt"/>
          <a:cs typeface="+mn-cs"/>
        </a:defRPr>
      </a:lvl8pPr>
      <a:lvl9pPr marL="3440113" indent="-174625" algn="l" rtl="0" fontAlgn="base">
        <a:lnSpc>
          <a:spcPct val="120000"/>
        </a:lnSpc>
        <a:spcBef>
          <a:spcPct val="50000"/>
        </a:spcBef>
        <a:spcAft>
          <a:spcPct val="0"/>
        </a:spcAft>
        <a:buClr>
          <a:srgbClr val="EF7B00"/>
        </a:buClr>
        <a:buFont typeface="Wingdings" pitchFamily="2" charset="2"/>
        <a:buChar char="§"/>
        <a:defRPr sz="1700">
          <a:solidFill>
            <a:srgbClr val="8F9092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kitchen.cs.cmu.edu/" TargetMode="Externa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3"/>
          <p:cNvSpPr>
            <a:spLocks noGrp="1"/>
          </p:cNvSpPr>
          <p:nvPr>
            <p:ph type="ctrTitle"/>
          </p:nvPr>
        </p:nvSpPr>
        <p:spPr>
          <a:xfrm>
            <a:off x="0" y="4292600"/>
            <a:ext cx="8604250" cy="936625"/>
          </a:xfrm>
        </p:spPr>
        <p:txBody>
          <a:bodyPr/>
          <a:lstStyle/>
          <a:p>
            <a:pPr eaLnBrk="1" hangingPunct="1"/>
            <a:r>
              <a:rPr lang="en-US" altLang="en-US" dirty="0"/>
              <a:t>Combining Symbolic and Statistical Knowledge for Goal Recognition in Smart Home Environments</a:t>
            </a:r>
          </a:p>
        </p:txBody>
      </p:sp>
      <p:sp>
        <p:nvSpPr>
          <p:cNvPr id="6147" name="Untertitel 4"/>
          <p:cNvSpPr>
            <a:spLocks noGrp="1"/>
          </p:cNvSpPr>
          <p:nvPr>
            <p:ph type="subTitle" idx="1"/>
          </p:nvPr>
        </p:nvSpPr>
        <p:spPr>
          <a:xfrm>
            <a:off x="581577" y="5229200"/>
            <a:ext cx="8035925" cy="1382960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en-US" sz="1600" b="1" dirty="0">
                <a:solidFill>
                  <a:schemeClr val="accent6">
                    <a:lumMod val="75000"/>
                  </a:schemeClr>
                </a:solidFill>
              </a:rPr>
              <a:t>CoMoRea‘21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</a:pPr>
            <a:br>
              <a:rPr lang="de-DE" altLang="en-US" sz="16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de-DE" altLang="en-US" sz="1600" u="sng" dirty="0">
                <a:solidFill>
                  <a:schemeClr val="accent6">
                    <a:lumMod val="75000"/>
                  </a:schemeClr>
                </a:solidFill>
              </a:rPr>
              <a:t>Nils Wilken</a:t>
            </a:r>
            <a:r>
              <a:rPr lang="de-DE" altLang="en-US" sz="1600" dirty="0">
                <a:solidFill>
                  <a:schemeClr val="accent6">
                    <a:lumMod val="75000"/>
                  </a:schemeClr>
                </a:solidFill>
              </a:rPr>
              <a:t> and Heiner Stuckenschmidt</a:t>
            </a:r>
            <a:br>
              <a:rPr lang="de-DE" altLang="en-US" sz="1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en-US" sz="1600" dirty="0">
                <a:solidFill>
                  <a:schemeClr val="accent6">
                    <a:lumMod val="75000"/>
                  </a:schemeClr>
                </a:solidFill>
              </a:rPr>
              <a:t>University of Mannheim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</a:pPr>
            <a:endParaRPr lang="de-DE" alt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altLang="en-US" sz="1400" dirty="0">
                <a:solidFill>
                  <a:schemeClr val="accent6">
                    <a:lumMod val="75000"/>
                  </a:schemeClr>
                </a:solidFill>
              </a:rPr>
              <a:t>Contact: wilken@es.uni-mannheim.de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</a:pPr>
            <a:endParaRPr lang="de-DE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289201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FC57F-1583-4B5D-8A87-23B5376D8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Towards a Hybrid Goal Recognition Approach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F36088-A4AF-41BA-9548-41AC2F3912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9DB48-00EB-4E7F-849E-EE78D2287F53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7504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AB4D4-5282-4076-9803-72C230327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Planning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A3F4DC-6213-491B-AC15-6E2F9B4B47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 planning problem is defined as a tuple </a:t>
                </a:r>
                <a14:m>
                  <m:oMath xmlns:m="http://schemas.openxmlformats.org/officeDocument/2006/math">
                    <m:r>
                      <a:rPr lang="de-DE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de-DE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⟨"/>
                        <m:endChr m:val="⟩"/>
                        <m:ctrlPr>
                          <a:rPr lang="de-DE" sz="1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de-DE" sz="1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de-DE" sz="1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de-DE" sz="1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d>
                  </m:oMath>
                </a14:m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is a set of </a:t>
                </a:r>
                <a:r>
                  <a:rPr lang="en-US" dirty="0" err="1">
                    <a:solidFill>
                      <a:schemeClr val="accent6">
                        <a:lumMod val="75000"/>
                      </a:schemeClr>
                    </a:solidFill>
                  </a:rPr>
                  <a:t>fluents</a:t>
                </a:r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de-DE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de-DE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  <m:r>
                      <a:rPr lang="de-DE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is</m:t>
                    </m:r>
                    <m:r>
                      <a:rPr lang="de-DE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an</m:t>
                    </m:r>
                    <m:r>
                      <a:rPr lang="de-DE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initial</m:t>
                    </m:r>
                    <m:r>
                      <a:rPr lang="de-DE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state</m:t>
                    </m:r>
                  </m:oMath>
                </a14:m>
                <a:endParaRPr lang="de-DE" b="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is a set of actions which are defined by a set of preconditions </a:t>
                </a:r>
                <a14:m>
                  <m:oMath xmlns:m="http://schemas.openxmlformats.org/officeDocument/2006/math">
                    <m:r>
                      <a:rPr lang="de-DE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𝑷𝒓𝒆</m:t>
                    </m:r>
                    <m:r>
                      <a:rPr lang="de-DE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de-DE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)⊆</m:t>
                    </m:r>
                    <m:r>
                      <a:rPr lang="de-DE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b="1" i="1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and a set of additive effects </a:t>
                </a:r>
                <a14:m>
                  <m:oMath xmlns:m="http://schemas.openxmlformats.org/officeDocument/2006/math">
                    <m:r>
                      <a:rPr lang="de-DE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𝑨𝒅𝒅</m:t>
                    </m:r>
                    <m:r>
                      <a:rPr lang="de-DE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de-DE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)⊆</m:t>
                    </m:r>
                    <m:r>
                      <a:rPr lang="de-DE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b="1" i="1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and a set of subtractive effects </a:t>
                </a:r>
                <a14:m>
                  <m:oMath xmlns:m="http://schemas.openxmlformats.org/officeDocument/2006/math">
                    <m:r>
                      <a:rPr lang="de-DE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𝑫𝒆𝒍</m:t>
                    </m:r>
                    <m:d>
                      <m:dPr>
                        <m:ctrlPr>
                          <a:rPr lang="de-DE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de-DE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de-DE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. In addition, each action a is assigned with a non-negative cost </a:t>
                </a:r>
                <a14:m>
                  <m:oMath xmlns:m="http://schemas.openxmlformats.org/officeDocument/2006/math">
                    <m:r>
                      <a:rPr lang="de-DE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de-DE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de-DE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de-DE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b="1" i="1" dirty="0">
                    <a:solidFill>
                      <a:schemeClr val="accent6">
                        <a:lumMod val="75000"/>
                      </a:schemeClr>
                    </a:solidFill>
                  </a:rPr>
                  <a:t>.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de-DE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de-DE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is a goal</a:t>
                </a:r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An optimal solution to a planning problem is then an action sequence </a:t>
                </a:r>
                <a:r>
                  <a:rPr lang="el-GR" dirty="0">
                    <a:solidFill>
                      <a:schemeClr val="accent6">
                        <a:lumMod val="75000"/>
                      </a:schemeClr>
                    </a:solidFill>
                  </a:rPr>
                  <a:t>π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(i.e., plan) that transforms the initial state into a goal state such that</a:t>
                </a:r>
                <a:b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a:rPr lang="de-DE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de-D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de-D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𝑟𝑔𝑚𝑖𝑛</m:t>
                          </m:r>
                          <m:r>
                            <a:rPr lang="de-DE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mr>
                      <m:mr>
                        <m:e>
                          <m:r>
                            <a:rPr lang="en-US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</m:mr>
                    </m:m>
                    <m:nary>
                      <m:naryPr>
                        <m:chr m:val="∑"/>
                        <m:ctrlPr>
                          <a:rPr lang="en-US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de-DE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de-DE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sup>
                      <m:e>
                        <m:r>
                          <a:rPr lang="de-DE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de-DE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A3F4DC-6213-491B-AC15-6E2F9B4B47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6" t="-555" b="-10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9DA7C-7DC8-415C-8FAA-55A9EBD4B1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543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C715E-F2C2-46B0-B501-E0D50E176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Recognition as Planning (PRAP)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D76140-5914-424A-B464-D72D41749E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de-DE" dirty="0">
                    <a:solidFill>
                      <a:schemeClr val="accent6">
                        <a:lumMod val="75000"/>
                      </a:schemeClr>
                    </a:solidFill>
                  </a:rPr>
                  <a:t>According </a:t>
                </a:r>
                <a:r>
                  <a:rPr lang="de-DE" dirty="0" err="1">
                    <a:solidFill>
                      <a:schemeClr val="accent6">
                        <a:lumMod val="75000"/>
                      </a:schemeClr>
                    </a:solidFill>
                  </a:rPr>
                  <a:t>to</a:t>
                </a:r>
                <a:r>
                  <a:rPr lang="de-DE" dirty="0">
                    <a:solidFill>
                      <a:schemeClr val="accent6">
                        <a:lumMod val="75000"/>
                      </a:schemeClr>
                    </a:solidFill>
                  </a:rPr>
                  <a:t> Ramirez and </a:t>
                </a:r>
                <a:r>
                  <a:rPr lang="de-DE" dirty="0" err="1">
                    <a:solidFill>
                      <a:schemeClr val="accent6">
                        <a:lumMod val="75000"/>
                      </a:schemeClr>
                    </a:solidFill>
                  </a:rPr>
                  <a:t>Geffner</a:t>
                </a:r>
                <a:r>
                  <a:rPr lang="de-DE" dirty="0">
                    <a:solidFill>
                      <a:schemeClr val="accent6">
                        <a:lumMod val="75000"/>
                      </a:schemeClr>
                    </a:solidFill>
                  </a:rPr>
                  <a:t> „A </a:t>
                </a:r>
                <a:r>
                  <a:rPr lang="de-DE" dirty="0" err="1">
                    <a:solidFill>
                      <a:schemeClr val="accent6">
                        <a:lumMod val="75000"/>
                      </a:schemeClr>
                    </a:solidFill>
                  </a:rPr>
                  <a:t>probabilistic</a:t>
                </a:r>
                <a:r>
                  <a:rPr lang="de-DE" dirty="0">
                    <a:solidFill>
                      <a:schemeClr val="accent6">
                        <a:lumMod val="75000"/>
                      </a:schemeClr>
                    </a:solidFill>
                  </a:rPr>
                  <a:t> plan </a:t>
                </a:r>
                <a:r>
                  <a:rPr lang="de-DE" dirty="0" err="1">
                    <a:solidFill>
                      <a:schemeClr val="accent6">
                        <a:lumMod val="75000"/>
                      </a:schemeClr>
                    </a:solidFill>
                  </a:rPr>
                  <a:t>recognition</a:t>
                </a:r>
                <a:r>
                  <a:rPr lang="de-DE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de-DE" dirty="0" err="1">
                    <a:solidFill>
                      <a:schemeClr val="accent6">
                        <a:lumMod val="75000"/>
                      </a:schemeClr>
                    </a:solidFill>
                  </a:rPr>
                  <a:t>problem</a:t>
                </a:r>
                <a:r>
                  <a:rPr lang="de-DE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de-DE" dirty="0" err="1">
                    <a:solidFill>
                      <a:schemeClr val="accent6">
                        <a:lumMod val="75000"/>
                      </a:schemeClr>
                    </a:solidFill>
                  </a:rPr>
                  <a:t>is</a:t>
                </a:r>
                <a:r>
                  <a:rPr lang="de-DE" dirty="0">
                    <a:solidFill>
                      <a:schemeClr val="accent6">
                        <a:lumMod val="75000"/>
                      </a:schemeClr>
                    </a:solidFill>
                  </a:rPr>
                  <a:t> a </a:t>
                </a:r>
                <a:r>
                  <a:rPr lang="de-DE" dirty="0" err="1">
                    <a:solidFill>
                      <a:schemeClr val="accent6">
                        <a:lumMod val="75000"/>
                      </a:schemeClr>
                    </a:solidFill>
                  </a:rPr>
                  <a:t>tuple</a:t>
                </a:r>
                <a:r>
                  <a:rPr lang="de-DE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de-DE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⟨"/>
                        <m:endChr m:val="⟩"/>
                        <m:ctrlPr>
                          <a:rPr lang="de-DE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de-DE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  <m:r>
                          <a:rPr lang="de-DE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de-DE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𝑷𝒓𝒐𝒃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where </a:t>
                </a:r>
                <a:r>
                  <a:rPr lang="en-US" b="1" i="1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is a planning domain, </a:t>
                </a:r>
                <a:r>
                  <a:rPr lang="en-US" b="1" i="1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G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is a set of possible goals </a:t>
                </a:r>
                <a:r>
                  <a:rPr lang="en-US" b="1" i="1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g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, </a:t>
                </a:r>
                <a:r>
                  <a:rPr lang="en-US" b="1" i="1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is an observation sequence, and </a:t>
                </a:r>
                <a:r>
                  <a:rPr lang="en-US" b="1" i="1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Prob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is a probability distribution over </a:t>
                </a:r>
                <a:r>
                  <a:rPr lang="en-US" b="1" i="1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G</a:t>
                </a:r>
                <a:r>
                  <a:rPr lang="en-US" i="1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”.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de-DE" sz="2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de-DE" sz="2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2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de-DE" sz="2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de-DE" sz="2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de-DE" sz="2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/>
                <a:endParaRPr lang="en-US" sz="24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de-DE" sz="2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de-DE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e>
                          <m:r>
                            <a:rPr lang="de-DE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</m:d>
                      <m:r>
                        <a:rPr lang="de-DE" sz="2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de-DE" sz="2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de-DE" sz="2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de-DE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𝑶</m:t>
                          </m:r>
                        </m:e>
                        <m:e>
                          <m:r>
                            <a:rPr lang="de-DE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𝑮</m:t>
                          </m:r>
                        </m:e>
                      </m:d>
                      <m:r>
                        <a:rPr lang="de-DE" sz="2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r>
                        <a:rPr lang="de-DE" sz="2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de-DE" sz="2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𝑮</m:t>
                      </m:r>
                      <m:r>
                        <a:rPr lang="de-DE" sz="24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D76140-5914-424A-B464-D72D41749E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6" t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AACD7-2D2F-4F64-9366-A70B044300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502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3EEE-4517-449A-90D2-6E5E0790E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Recognition as Planning (PRAP)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80287E-EA26-48CF-B324-B634C11FF7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de-DE" dirty="0">
                    <a:solidFill>
                      <a:schemeClr val="accent6">
                        <a:lumMod val="75000"/>
                      </a:schemeClr>
                    </a:solidFill>
                  </a:rPr>
                  <a:t>Ramirez and </a:t>
                </a:r>
                <a:r>
                  <a:rPr lang="de-DE" dirty="0" err="1">
                    <a:solidFill>
                      <a:schemeClr val="accent6">
                        <a:lumMod val="75000"/>
                      </a:schemeClr>
                    </a:solidFill>
                  </a:rPr>
                  <a:t>Geffner</a:t>
                </a:r>
                <a:r>
                  <a:rPr lang="de-DE" dirty="0">
                    <a:solidFill>
                      <a:schemeClr val="accent6">
                        <a:lumMod val="75000"/>
                      </a:schemeClr>
                    </a:solidFill>
                  </a:rPr>
                  <a:t> [2] </a:t>
                </a:r>
                <a:r>
                  <a:rPr lang="de-DE" dirty="0" err="1">
                    <a:solidFill>
                      <a:schemeClr val="accent6">
                        <a:lumMod val="75000"/>
                      </a:schemeClr>
                    </a:solidFill>
                  </a:rPr>
                  <a:t>assume</a:t>
                </a:r>
                <a:r>
                  <a:rPr lang="de-DE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de-DE" dirty="0" err="1">
                    <a:solidFill>
                      <a:schemeClr val="accent6">
                        <a:lumMod val="75000"/>
                      </a:schemeClr>
                    </a:solidFill>
                  </a:rPr>
                  <a:t>that</a:t>
                </a:r>
                <a:r>
                  <a:rPr lang="de-DE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de-DE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de-DE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de-DE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de-DE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de-DE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de-DE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bar>
                      <m:barPr>
                        <m:pos m:val="top"/>
                        <m:ctrlPr>
                          <a:rPr lang="de-DE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de-DE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bar>
                    <m:r>
                      <a:rPr lang="de-DE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de-DE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de-DE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can be estimated as:</a:t>
                </a:r>
              </a:p>
              <a:p>
                <a:pPr marL="358775" lvl="1" indent="0" algn="ctr">
                  <a:buNone/>
                </a:pPr>
                <a14:m>
                  <m:oMath xmlns:m="http://schemas.openxmlformats.org/officeDocument/2006/math">
                    <m:r>
                      <a:rPr lang="de-DE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e>
                        <m:r>
                          <a:rPr lang="de-DE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d>
                    <m:r>
                      <a:rPr lang="de-DE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≝</m:t>
                    </m:r>
                    <m:sSup>
                      <m:sSupPr>
                        <m:ctrlPr>
                          <a:rPr lang="de-DE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p>
                        <m:r>
                          <a:rPr lang="de-DE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𝒆𝒙𝒑</m:t>
                    </m:r>
                    <m:d>
                      <m:dPr>
                        <m:begChr m:val="{"/>
                        <m:endChr m:val="}"/>
                        <m:ctrlPr>
                          <a:rPr lang="de-DE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  <m:r>
                          <a:rPr lang="de-DE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  <m:r>
                          <a:rPr lang="de-DE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de-DE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𝑮</m:t>
                        </m:r>
                        <m:r>
                          <a:rPr lang="de-DE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</m:t>
                        </m:r>
                        <m:r>
                          <a:rPr lang="de-DE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de-DE" sz="20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de-DE" sz="20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bar>
                      <m:barPr>
                        <m:pos m:val="top"/>
                        <m:ctrlPr>
                          <a:rPr lang="de-DE" sz="2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de-DE" sz="2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bar>
                    <m:r>
                      <a:rPr lang="de-DE" sz="20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de-DE" sz="20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de-DE" sz="20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)≝</m:t>
                    </m:r>
                    <m:sSup>
                      <m:sSupPr>
                        <m:ctrlPr>
                          <a:rPr lang="de-DE" sz="2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p>
                        <m:r>
                          <a:rPr lang="de-DE" sz="2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sz="20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𝒆𝒙𝒑</m:t>
                    </m:r>
                    <m:d>
                      <m:dPr>
                        <m:begChr m:val="{"/>
                        <m:endChr m:val="}"/>
                        <m:ctrlPr>
                          <a:rPr lang="de-DE" sz="2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2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  <m:r>
                          <a:rPr lang="de-DE" sz="2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  <m:r>
                          <a:rPr lang="de-DE" sz="2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de-DE" sz="2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𝑮</m:t>
                        </m:r>
                        <m:r>
                          <a:rPr lang="de-DE" sz="2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bar>
                          <m:barPr>
                            <m:pos m:val="top"/>
                            <m:ctrlPr>
                              <a:rPr lang="de-DE" sz="20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de-DE" sz="20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𝑶</m:t>
                            </m:r>
                          </m:e>
                        </m:bar>
                        <m:r>
                          <a:rPr lang="de-DE" sz="2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de-DE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de-DE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de-DE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de-DE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are the costs of an optimal plan for 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G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that fulfills observations 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de-DE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de-DE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  <m:r>
                          <a:rPr lang="de-DE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bar>
                          <m:barPr>
                            <m:pos m:val="top"/>
                            <m:ctrlPr>
                              <a:rPr lang="de-DE" sz="20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de-DE" sz="20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𝑶</m:t>
                            </m:r>
                          </m:e>
                        </m:bar>
                      </m:e>
                    </m:d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are the costs of an optimal plan for 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G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that does not fulfill observations 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80287E-EA26-48CF-B324-B634C11FF7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6" t="-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D82C9E-D24D-4F7C-85E5-D34DD3C8A3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1657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22181-AB93-48EB-8368-9A11D549B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Recognition as Planning (PRAP)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1F384B-FAAB-45BD-B009-7986993F54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Hence, </a:t>
                </a:r>
                <a14:m>
                  <m:oMath xmlns:m="http://schemas.openxmlformats.org/officeDocument/2006/math">
                    <m:r>
                      <a:rPr lang="de-DE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e>
                        <m:r>
                          <a:rPr lang="de-DE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can be estimated as: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de-DE" sz="1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e>
                          <m:r>
                            <a:rPr lang="de-DE" sz="1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</m:d>
                      <m:r>
                        <a:rPr lang="de-DE" sz="1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sz="1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𝒐𝒅𝒅𝒔</m:t>
                          </m:r>
                          <m:r>
                            <a:rPr lang="de-DE" sz="1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1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  <m:r>
                            <a:rPr lang="de-DE" sz="1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1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  <m:r>
                            <a:rPr lang="de-DE" sz="1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de-DE" sz="1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de-DE" sz="1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sz="1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𝒐𝒅𝒅𝒔</m:t>
                          </m:r>
                          <m:r>
                            <a:rPr lang="de-DE" sz="1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1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  <m:r>
                            <a:rPr lang="de-DE" sz="1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1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  <m:r>
                            <a:rPr lang="de-DE" sz="1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de-DE" sz="1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𝒆𝒙𝒑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de-DE" sz="1800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800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1800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𝜷𝜟</m:t>
                              </m:r>
                              <m:r>
                                <a:rPr lang="de-DE" sz="1800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1800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𝑮</m:t>
                              </m:r>
                              <m:r>
                                <a:rPr lang="de-DE" sz="1800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1800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𝑶</m:t>
                              </m:r>
                              <m:r>
                                <a:rPr lang="de-DE" sz="1800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num>
                        <m:den>
                          <m:r>
                            <a:rPr lang="de-DE" sz="1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de-DE" sz="18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de-DE" sz="1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𝒆𝒙𝒑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de-DE" sz="1800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800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1800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𝜷𝜟</m:t>
                              </m:r>
                              <m:r>
                                <a:rPr lang="de-DE" sz="1800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1800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𝑮</m:t>
                              </m:r>
                              <m:r>
                                <a:rPr lang="de-DE" sz="1800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1800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𝑶</m:t>
                              </m:r>
                              <m:r>
                                <a:rPr lang="de-DE" sz="1800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/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l-GR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𝜟</m:t>
                    </m:r>
                    <m:d>
                      <m:dPr>
                        <m:ctrlPr>
                          <a:rPr lang="de-DE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𝑮</m:t>
                        </m:r>
                        <m:r>
                          <a:rPr lang="de-DE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sz="20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</m:t>
                        </m:r>
                      </m:e>
                    </m:d>
                    <m:r>
                      <a:rPr lang="de-DE" sz="20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0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de-DE" sz="2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  <m:r>
                          <a:rPr lang="de-DE" sz="2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d>
                    <m:r>
                      <a:rPr lang="de-DE" sz="20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sz="20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de-DE" sz="20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0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de-DE" sz="20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bar>
                      <m:barPr>
                        <m:pos m:val="top"/>
                        <m:ctrlPr>
                          <a:rPr lang="de-DE" sz="2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de-DE" sz="20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bar>
                    <m:r>
                      <a:rPr lang="de-DE" sz="20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1F384B-FAAB-45BD-B009-7986993F54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6" t="-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123752-3CB8-481F-9EA2-0054B74076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889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6F67C-C20C-4257-86A3-43446391E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Recognition as Planning (PRAP)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BDF7AB-63F0-4345-8E6D-88A73D5443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042443F-E29D-4DBF-ABF5-8C55FDDB3036}"/>
              </a:ext>
            </a:extLst>
          </p:cNvPr>
          <p:cNvGrpSpPr/>
          <p:nvPr/>
        </p:nvGrpSpPr>
        <p:grpSpPr>
          <a:xfrm>
            <a:off x="125450" y="1669872"/>
            <a:ext cx="8262528" cy="4943710"/>
            <a:chOff x="125450" y="1603197"/>
            <a:chExt cx="8262528" cy="494371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ACBC4AD0-9D10-4D8A-80F6-4BD1DF09B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5780" y="1628328"/>
              <a:ext cx="7992690" cy="491857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FB57D20-4E86-48D5-AAB8-422C13C452C6}"/>
                    </a:ext>
                  </a:extLst>
                </p:cNvPr>
                <p:cNvSpPr txBox="1"/>
                <p:nvPr/>
              </p:nvSpPr>
              <p:spPr>
                <a:xfrm>
                  <a:off x="125450" y="5208687"/>
                  <a:ext cx="144016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de-DE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de-DE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</m:t>
                        </m:r>
                        <m:r>
                          <a:rPr lang="de-DE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𝑮</m:t>
                        </m:r>
                        <m:r>
                          <a:rPr lang="de-DE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FB57D20-4E86-48D5-AAB8-422C13C452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450" y="5208687"/>
                  <a:ext cx="1440160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197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CB0F384-2DB9-4EFD-8AC9-4A6F4C261DEF}"/>
                    </a:ext>
                  </a:extLst>
                </p:cNvPr>
                <p:cNvSpPr txBox="1"/>
                <p:nvPr/>
              </p:nvSpPr>
              <p:spPr>
                <a:xfrm>
                  <a:off x="3041055" y="1603197"/>
                  <a:ext cx="144016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  <m:r>
                          <a:rPr lang="de-DE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de-DE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</m:t>
                        </m:r>
                        <m:r>
                          <a:rPr lang="de-DE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de-DE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𝑮</m:t>
                        </m:r>
                        <m:r>
                          <a:rPr lang="de-DE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CB0F384-2DB9-4EFD-8AC9-4A6F4C261D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1055" y="1603197"/>
                  <a:ext cx="1440160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197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457F165-8227-424B-94C2-0332897DD070}"/>
                    </a:ext>
                  </a:extLst>
                </p:cNvPr>
                <p:cNvSpPr txBox="1"/>
                <p:nvPr/>
              </p:nvSpPr>
              <p:spPr>
                <a:xfrm>
                  <a:off x="6947818" y="1782195"/>
                  <a:ext cx="144016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  <m:r>
                          <a:rPr lang="de-DE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de-DE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4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457F165-8227-424B-94C2-0332897DD0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7818" y="1782195"/>
                  <a:ext cx="1440160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197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23642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91863-72D1-403E-AD0C-3F9E91199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Recognition as Planning (PRAP)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8292AEEF-D71C-4804-9DA1-943D876635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99" y="2058988"/>
            <a:ext cx="7696540" cy="4394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2275D-48CB-4064-B553-47562A0FBD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4E5520-A028-4B3C-B065-9584CDBC6DA6}"/>
              </a:ext>
            </a:extLst>
          </p:cNvPr>
          <p:cNvGrpSpPr/>
          <p:nvPr/>
        </p:nvGrpSpPr>
        <p:grpSpPr>
          <a:xfrm>
            <a:off x="1570906" y="5388074"/>
            <a:ext cx="4248472" cy="720080"/>
            <a:chOff x="1475656" y="5346793"/>
            <a:chExt cx="4248472" cy="72008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C653444-CB94-4802-B562-05E54F4EBA21}"/>
                </a:ext>
              </a:extLst>
            </p:cNvPr>
            <p:cNvSpPr/>
            <p:nvPr/>
          </p:nvSpPr>
          <p:spPr>
            <a:xfrm>
              <a:off x="1475656" y="5346793"/>
              <a:ext cx="4248472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B8CBE1C-93BC-4C10-BEEF-9AD0F61AD8F6}"/>
                </a:ext>
              </a:extLst>
            </p:cNvPr>
            <p:cNvSpPr txBox="1"/>
            <p:nvPr/>
          </p:nvSpPr>
          <p:spPr>
            <a:xfrm>
              <a:off x="1547664" y="5445224"/>
              <a:ext cx="108012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2800" b="1" dirty="0">
                  <a:solidFill>
                    <a:schemeClr val="accent6">
                      <a:lumMod val="75000"/>
                    </a:schemeClr>
                  </a:solidFill>
                  <a:sym typeface="Wingdings" panose="05000000000000000000" pitchFamily="2" charset="2"/>
                </a:rPr>
                <a:t></a:t>
              </a:r>
              <a:endParaRPr lang="en-US" sz="28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048D798-14C2-4719-BE75-6D9E844E4E2F}"/>
                    </a:ext>
                  </a:extLst>
                </p:cNvPr>
                <p:cNvSpPr txBox="1"/>
                <p:nvPr/>
              </p:nvSpPr>
              <p:spPr>
                <a:xfrm>
                  <a:off x="2115555" y="5491390"/>
                  <a:ext cx="3456384" cy="43088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d>
                          <m:dPr>
                            <m:ctrlPr>
                              <a:rPr lang="de-DE" sz="28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8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𝑶</m:t>
                            </m:r>
                            <m:r>
                              <a:rPr lang="de-DE" sz="28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28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𝑮</m:t>
                            </m:r>
                          </m:e>
                        </m:d>
                        <m:r>
                          <a:rPr lang="de-DE" sz="2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de-DE" sz="2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  <m:r>
                          <a:rPr lang="de-DE" sz="2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2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de-DE" sz="2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de-DE" sz="2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sz="2800" b="1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048D798-14C2-4719-BE75-6D9E844E4E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5555" y="5491390"/>
                  <a:ext cx="3456384" cy="43088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0750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01D3F-5CCB-4CF9-B9B2-711FEFC11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Shortcomings of PRAP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5D60CA-CC49-4AB0-9EB1-9D2D01F5EF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9DB48-00EB-4E7F-849E-EE78D2287F53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2449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EB7F2-FE1E-496D-A3E0-4C3056308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Shortcomings of PRAP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307ABBCB-FA58-4D5F-B61B-E990E01CBF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99" y="2058988"/>
            <a:ext cx="7696540" cy="4394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DF35FE-7D33-4527-B95D-88E12446A6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7221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70DAD-0CAA-4E50-B60A-B5F131135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Shortcomings of PRAP</a:t>
            </a:r>
          </a:p>
        </p:txBody>
      </p:sp>
      <p:pic>
        <p:nvPicPr>
          <p:cNvPr id="6" name="Content Placeholder 5" descr="Table&#10;&#10;Description automatically generated">
            <a:extLst>
              <a:ext uri="{FF2B5EF4-FFF2-40B4-BE49-F238E27FC236}">
                <a16:creationId xmlns:a16="http://schemas.microsoft.com/office/drawing/2014/main" id="{9B561E64-D663-4D99-A24F-AD6D4521CB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48" y="2276872"/>
            <a:ext cx="7893103" cy="2700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8C4D36-6F69-412A-880D-90086DEFE1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7602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39E9E7-CB0E-4CCC-A872-C19E63232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B06926-491E-4F93-BD15-4D9C3CEA1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Motivation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Goal- and Plan Recognition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Towards a Hybrid Goal Recognition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Conclusion and Future Work</a:t>
            </a:r>
          </a:p>
          <a:p>
            <a:pPr marL="0" indent="0"/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D3F5C26-06DB-41E5-BDFC-C97858852F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5693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AD09D-692D-45C9-BD51-DE506E748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Shortcomings of PRAP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42B8095B-B27F-4772-8BC4-2BA2496CD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99" y="2058988"/>
            <a:ext cx="7696540" cy="4394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CFD517-FD28-4863-BD93-AE897961FA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9491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D4C7D-E5A0-4EE4-AEDF-A6BAC33C0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Shortcomings of PRAP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52E61-62E1-4F97-8425-DB1FCFF956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pic>
        <p:nvPicPr>
          <p:cNvPr id="5" name="Content Placeholder 5" descr="Table&#10;&#10;Description automatically generated">
            <a:extLst>
              <a:ext uri="{FF2B5EF4-FFF2-40B4-BE49-F238E27FC236}">
                <a16:creationId xmlns:a16="http://schemas.microsoft.com/office/drawing/2014/main" id="{BB581AB9-248C-4C12-AAD0-691574B5C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4301933"/>
            <a:ext cx="5471428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Table&#10;&#10;Description automatically generated">
            <a:extLst>
              <a:ext uri="{FF2B5EF4-FFF2-40B4-BE49-F238E27FC236}">
                <a16:creationId xmlns:a16="http://schemas.microsoft.com/office/drawing/2014/main" id="{BA891515-EAC0-4DE3-AE40-E2F3FDBAD8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37" y="1941128"/>
            <a:ext cx="5262069" cy="1800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2C720F-72AF-4FE1-9D76-92FC81C2B832}"/>
              </a:ext>
            </a:extLst>
          </p:cNvPr>
          <p:cNvSpPr txBox="1"/>
          <p:nvPr/>
        </p:nvSpPr>
        <p:spPr>
          <a:xfrm>
            <a:off x="293837" y="1976090"/>
            <a:ext cx="6865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50" b="1" dirty="0">
                <a:solidFill>
                  <a:srgbClr val="000000"/>
                </a:solidFill>
              </a:rPr>
              <a:t>E1</a:t>
            </a:r>
            <a:endParaRPr lang="en-US" sz="1050" b="1" dirty="0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515999-DC0A-4040-B536-07F06C626330}"/>
              </a:ext>
            </a:extLst>
          </p:cNvPr>
          <p:cNvSpPr txBox="1"/>
          <p:nvPr/>
        </p:nvSpPr>
        <p:spPr>
          <a:xfrm>
            <a:off x="293837" y="4338464"/>
            <a:ext cx="6865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50" b="1" dirty="0">
                <a:solidFill>
                  <a:srgbClr val="000000"/>
                </a:solidFill>
              </a:rPr>
              <a:t>E2</a:t>
            </a:r>
            <a:endParaRPr lang="en-US" sz="1050" b="1" dirty="0">
              <a:solidFill>
                <a:srgbClr val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34B692-3BE5-4C19-9471-63B50BE06B50}"/>
              </a:ext>
            </a:extLst>
          </p:cNvPr>
          <p:cNvSpPr txBox="1"/>
          <p:nvPr/>
        </p:nvSpPr>
        <p:spPr>
          <a:xfrm>
            <a:off x="5791919" y="3068960"/>
            <a:ext cx="30963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The predicted set of most probable goals does not change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although intuitively the additional information in E2 should have an influence on the prediction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7194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6B14B-8BD5-4219-8BAB-CCEA108B9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Towards a Hybrid Goal Recognition Approach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A4B5BB-4D57-4021-80B0-FCF6E4930A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9DB48-00EB-4E7F-849E-EE78D2287F53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0581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88B33-E436-4A45-B975-320F69BCA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Approach: Bayesian Network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9BE41-375E-4BA8-A564-0642EA4CF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Nodes of the BNM are generated based on the utilized planning domain: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Basically, Naive Bayes (NB) structure that assumes conditional independence between the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fluents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given a goal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B6A74C-3714-4C0B-8683-27A1A4276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3E5CE47-BE06-497E-8F66-E7E4B368694B}"/>
              </a:ext>
            </a:extLst>
          </p:cNvPr>
          <p:cNvSpPr/>
          <p:nvPr/>
        </p:nvSpPr>
        <p:spPr>
          <a:xfrm>
            <a:off x="5953663" y="4213448"/>
            <a:ext cx="2242238" cy="3349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b="1" dirty="0">
                <a:solidFill>
                  <a:schemeClr val="accent6">
                    <a:lumMod val="75000"/>
                  </a:schemeClr>
                </a:solidFill>
              </a:rPr>
              <a:t>F_N</a:t>
            </a:r>
            <a:endParaRPr lang="de-DE" sz="1600" b="1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67A8ED7-1B4D-427A-9EC8-624973C63956}"/>
              </a:ext>
            </a:extLst>
          </p:cNvPr>
          <p:cNvSpPr/>
          <p:nvPr/>
        </p:nvSpPr>
        <p:spPr>
          <a:xfrm>
            <a:off x="3563887" y="4213449"/>
            <a:ext cx="2242238" cy="3349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b="1" dirty="0">
                <a:solidFill>
                  <a:schemeClr val="accent6">
                    <a:lumMod val="75000"/>
                  </a:schemeClr>
                </a:solidFill>
              </a:rPr>
              <a:t>…</a:t>
            </a:r>
            <a:endParaRPr lang="de-DE" sz="1600" b="1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B83BD9D-87A6-4264-BBB5-BA4746E115BC}"/>
              </a:ext>
            </a:extLst>
          </p:cNvPr>
          <p:cNvSpPr/>
          <p:nvPr/>
        </p:nvSpPr>
        <p:spPr>
          <a:xfrm>
            <a:off x="3563888" y="2708920"/>
            <a:ext cx="2242238" cy="3349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b="1" dirty="0" err="1">
                <a:solidFill>
                  <a:schemeClr val="accent6">
                    <a:lumMod val="75000"/>
                  </a:schemeClr>
                </a:solidFill>
              </a:rPr>
              <a:t>goal</a:t>
            </a:r>
            <a:endParaRPr lang="de-DE" sz="1600" b="1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FD73125-98FA-4BA9-A9EE-EFDFF774D23A}"/>
              </a:ext>
            </a:extLst>
          </p:cNvPr>
          <p:cNvCxnSpPr>
            <a:cxnSpLocks/>
            <a:stCxn id="7" idx="4"/>
            <a:endCxn id="5" idx="0"/>
          </p:cNvCxnSpPr>
          <p:nvPr/>
        </p:nvCxnSpPr>
        <p:spPr>
          <a:xfrm>
            <a:off x="4685007" y="3043882"/>
            <a:ext cx="2389775" cy="11695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BF5C91F-BD8F-4192-9B6E-B6873B36BE5F}"/>
              </a:ext>
            </a:extLst>
          </p:cNvPr>
          <p:cNvCxnSpPr>
            <a:cxnSpLocks/>
            <a:stCxn id="7" idx="4"/>
            <a:endCxn id="6" idx="0"/>
          </p:cNvCxnSpPr>
          <p:nvPr/>
        </p:nvCxnSpPr>
        <p:spPr>
          <a:xfrm flipH="1">
            <a:off x="4685006" y="3043882"/>
            <a:ext cx="1" cy="116956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4808F3A-C360-4041-A585-A3C05F31F224}"/>
              </a:ext>
            </a:extLst>
          </p:cNvPr>
          <p:cNvCxnSpPr>
            <a:cxnSpLocks/>
            <a:stCxn id="7" idx="4"/>
          </p:cNvCxnSpPr>
          <p:nvPr/>
        </p:nvCxnSpPr>
        <p:spPr>
          <a:xfrm flipH="1">
            <a:off x="2147695" y="3043882"/>
            <a:ext cx="2537312" cy="11695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7958BE58-6144-4F5C-BA8A-B044C70E423F}"/>
              </a:ext>
            </a:extLst>
          </p:cNvPr>
          <p:cNvSpPr/>
          <p:nvPr/>
        </p:nvSpPr>
        <p:spPr>
          <a:xfrm>
            <a:off x="1174111" y="4213449"/>
            <a:ext cx="2242238" cy="3349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b="1" dirty="0">
                <a:solidFill>
                  <a:schemeClr val="accent6">
                    <a:lumMod val="75000"/>
                  </a:schemeClr>
                </a:solidFill>
              </a:rPr>
              <a:t>F_1</a:t>
            </a:r>
            <a:endParaRPr lang="de-DE" sz="1600" b="1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18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52B9F-50DB-4E6F-A762-B53916B6A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Approach: Combining PRAP and NB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2C673-9E3C-4DE7-979A-A828A4FF4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To combine the two models, we used two approaches:</a:t>
            </a:r>
          </a:p>
          <a:p>
            <a:pPr marL="701675" lvl="1" indent="-342900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Linear combination of the two models through a weighted sum</a:t>
            </a:r>
          </a:p>
          <a:p>
            <a:pPr marL="701675" lvl="1" indent="-342900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„Tiebreaking“ the PRAP approach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DF0B85-FD50-4918-B032-22D99DE139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78443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76911-8723-4F5A-9C5C-665C92DE5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Approach: Combining PRAP and NB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4825A-A58E-44CE-B4D3-0C9502A74D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As first combination method we studied a linear combination of the PRAP model and the NB model (NBM):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de-DE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de-DE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DE" sz="20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e>
                          <m:r>
                            <a:rPr lang="de-DE" sz="20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</m:d>
                      <m:r>
                        <a:rPr lang="de-DE" sz="20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20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de-DE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𝑁𝐵𝑀</m:t>
                          </m:r>
                        </m:sub>
                      </m:sSub>
                      <m:sSub>
                        <m:sSubPr>
                          <m:ctrlPr>
                            <a:rPr lang="de-DE" sz="20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de-DE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𝑁𝐵𝑀</m:t>
                          </m:r>
                        </m:sub>
                      </m:sSub>
                      <m:d>
                        <m:dPr>
                          <m:ctrlPr>
                            <a:rPr lang="de-DE" sz="20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e>
                          <m:r>
                            <a:rPr lang="de-DE" sz="20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</m:d>
                      <m:r>
                        <a:rPr lang="de-DE" sz="20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20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de-DE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𝑃𝑅𝐴𝑃</m:t>
                          </m:r>
                        </m:sub>
                      </m:sSub>
                      <m:sSub>
                        <m:sSubPr>
                          <m:ctrlPr>
                            <a:rPr lang="de-DE" sz="20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de-DE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𝑃𝑅𝐴𝑃</m:t>
                          </m:r>
                        </m:sub>
                      </m:sSub>
                      <m:r>
                        <a:rPr lang="de-DE" sz="20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20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de-DE" sz="20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de-DE" sz="20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de-DE" sz="20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/>
                <a:endParaRPr lang="en-US" sz="1800" b="1" i="1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de-DE" sz="1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𝑁𝐵𝑀</m:t>
                        </m:r>
                      </m:sub>
                    </m:sSub>
                    <m:r>
                      <a:rPr lang="de-DE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de-DE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de-DE" sz="1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de-DE" sz="1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de-DE" sz="1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de-DE" sz="18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8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de-DE" sz="18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18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de-DE" sz="18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sz="18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de-DE" sz="18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18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de-DE" sz="18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	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and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de-DE" sz="1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𝑃𝑅𝐴𝑃</m:t>
                        </m:r>
                      </m:sub>
                    </m:sSub>
                    <m:d>
                      <m:dPr>
                        <m:ctrlPr>
                          <a:rPr lang="de-DE" sz="18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8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de-DE" sz="18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de-DE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sz="1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de-DE" sz="1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𝑁𝐵</m:t>
                        </m:r>
                        <m:r>
                          <a:rPr lang="de-DE" sz="1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sub>
                    </m:sSub>
                    <m:r>
                      <a:rPr lang="de-DE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de-DE" sz="1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For our experiments we used a = 0.7, b = 0.5, and c = 6</a:t>
                </a:r>
              </a:p>
              <a:p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4825A-A58E-44CE-B4D3-0C9502A74D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6" t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1A47C-84CF-42AD-8E4A-7AB4F9A599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7053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2898E-FF03-4BC3-9686-D952C3E7E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Approach: Combining PRAP and NB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E32646-B4BC-4007-A2B2-CDA73DFF65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To „Tiebreak“ the PRAP approach, we always took the predicted probability of the PRAP approach when it only predicted one goal to be most probable and again a linear combination of the predicted probabilities of both models, when the PRAP approach predicted more than one goal to be most probable: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de-DE" sz="16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DE" sz="16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6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e>
                          <m:r>
                            <a:rPr lang="de-DE" sz="16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</m:d>
                      <m:r>
                        <a:rPr lang="de-DE" sz="16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e-DE" sz="16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600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de-DE" sz="1600" b="1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1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𝑃𝑅𝐴𝑃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sz="1600" b="1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600" b="1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e>
                                <m:e>
                                  <m:r>
                                    <a:rPr lang="de-DE" sz="1600" b="1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𝑶</m:t>
                                  </m:r>
                                </m:e>
                              </m:d>
                              <m:r>
                                <a:rPr lang="de-DE" sz="1600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                                                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sz="1600" b="1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de-DE" sz="1600" b="1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de-DE" sz="1600" b="1" i="1" smtClean="0">
                                            <a:solidFill>
                                              <a:schemeClr val="accent6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  <m:r>
                                          <a:rPr lang="de-DE" sz="1600" b="1" i="1" smtClean="0">
                                            <a:solidFill>
                                              <a:schemeClr val="accent6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𝒓𝒈𝒎𝒂𝒙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de-DE" sz="1600" b="0" i="1" smtClean="0">
                                            <a:solidFill>
                                              <a:schemeClr val="accent6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  <m:r>
                                          <a:rPr lang="de-DE" sz="1600" b="0" i="1" smtClean="0">
                                            <a:solidFill>
                                              <a:schemeClr val="accent6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r>
                                          <a:rPr lang="de-DE" sz="1600" b="0" i="1" smtClean="0">
                                            <a:solidFill>
                                              <a:schemeClr val="accent6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</m:mr>
                                  </m:m>
                                  <m:sSub>
                                    <m:sSubPr>
                                      <m:ctrlPr>
                                        <a:rPr lang="de-DE" sz="1600" b="1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b="1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𝑷</m:t>
                                      </m:r>
                                    </m:e>
                                    <m:sub>
                                      <m:r>
                                        <a:rPr lang="de-DE" sz="16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𝑃𝑅𝐴𝑃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de-DE" sz="1600" b="1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600" b="1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𝑮</m:t>
                                      </m:r>
                                    </m:e>
                                    <m:e>
                                      <m:r>
                                        <a:rPr lang="de-DE" sz="1600" b="1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𝑶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de-DE" sz="1600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de-DE" sz="1600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de-DE" sz="1600" b="1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1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𝑃𝑅𝐴𝑃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1600" b="1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1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𝑃𝑅𝐴𝑃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sz="1600" b="1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600" b="1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e>
                                <m:e>
                                  <m:r>
                                    <a:rPr lang="de-DE" sz="1600" b="1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𝑶</m:t>
                                  </m:r>
                                </m:e>
                              </m:d>
                              <m:r>
                                <a:rPr lang="de-DE" sz="1600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de-DE" sz="1600" b="1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1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𝑁𝐵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1600" b="1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1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𝑁𝐵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sz="1600" b="1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600" b="1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e>
                                <m:e>
                                  <m:r>
                                    <a:rPr lang="de-DE" sz="1600" b="1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𝑶</m:t>
                                  </m:r>
                                </m:e>
                              </m:d>
                              <m:r>
                                <a:rPr lang="de-DE" sz="1600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sz="1600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de-DE" sz="1600" b="1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de-DE" sz="1600" b="1" i="1">
                                            <a:solidFill>
                                              <a:schemeClr val="accent6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  <m:r>
                                          <a:rPr lang="de-DE" sz="1600" b="1" i="1">
                                            <a:solidFill>
                                              <a:schemeClr val="accent6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𝒓𝒈𝒎𝒂𝒙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de-DE" sz="1600" b="0" i="1">
                                            <a:solidFill>
                                              <a:schemeClr val="accent6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  <m:r>
                                          <a:rPr lang="de-DE" sz="1600" b="0" i="1">
                                            <a:solidFill>
                                              <a:schemeClr val="accent6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r>
                                          <a:rPr lang="de-DE" sz="1600" b="0" i="1">
                                            <a:solidFill>
                                              <a:schemeClr val="accent6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</m:mr>
                                  </m:m>
                                  <m:sSub>
                                    <m:sSubPr>
                                      <m:ctrlPr>
                                        <a:rPr lang="de-DE" sz="1600" b="1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600" b="1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𝑷</m:t>
                                      </m:r>
                                    </m:e>
                                    <m:sub>
                                      <m:r>
                                        <a:rPr lang="de-DE" sz="1600" b="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𝑃𝑅𝐴𝑃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de-DE" sz="1600" b="1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600" b="1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𝑮</m:t>
                                      </m:r>
                                    </m:e>
                                    <m:e>
                                      <m:r>
                                        <a:rPr lang="de-DE" sz="1600" b="1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𝑶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de-DE" sz="1600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de-DE" sz="1600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E32646-B4BC-4007-A2B2-CDA73DFF65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6" t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52BAE5-3B8B-4007-A49F-FC12D0C732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56438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0CC6C-3799-4167-8F9B-3BBC48657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Evaluation Setup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62D02-7760-4F0C-A94D-C3AC419E5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2058988"/>
            <a:ext cx="4752776" cy="4394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We performed an empirical evaluation on the CMU Kitchen Dataset [4]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Contains data streams from different kinds of sensors (camera, accelerometers, etc.) from cooking processes of different persons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Persons cooked one out of five recipes (brownies, eggs, sandwich, salad, pizza)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218F9-551A-436C-AD08-0215295425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pic>
        <p:nvPicPr>
          <p:cNvPr id="8" name="Picture 7" descr="A picture containing indoor&#10;&#10;Description automatically generated">
            <a:extLst>
              <a:ext uri="{FF2B5EF4-FFF2-40B4-BE49-F238E27FC236}">
                <a16:creationId xmlns:a16="http://schemas.microsoft.com/office/drawing/2014/main" id="{C5D90B6E-A4C1-4F71-AF12-E2B0395BA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730585"/>
            <a:ext cx="2592000" cy="1944000"/>
          </a:xfrm>
          <a:prstGeom prst="rect">
            <a:avLst/>
          </a:prstGeom>
        </p:spPr>
      </p:pic>
      <p:pic>
        <p:nvPicPr>
          <p:cNvPr id="10" name="Picture 9" descr="A picture containing indoor, wall, cluttered&#10;&#10;Description automatically generated">
            <a:extLst>
              <a:ext uri="{FF2B5EF4-FFF2-40B4-BE49-F238E27FC236}">
                <a16:creationId xmlns:a16="http://schemas.microsoft.com/office/drawing/2014/main" id="{9364C9CC-A8CF-4727-81DA-31622CB1E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338" y="769635"/>
            <a:ext cx="2592000" cy="1944000"/>
          </a:xfrm>
          <a:prstGeom prst="rect">
            <a:avLst/>
          </a:prstGeom>
        </p:spPr>
      </p:pic>
      <p:pic>
        <p:nvPicPr>
          <p:cNvPr id="6" name="Picture 5" descr="A picture containing text, indoor, cluttered&#10;&#10;Description automatically generated">
            <a:extLst>
              <a:ext uri="{FF2B5EF4-FFF2-40B4-BE49-F238E27FC236}">
                <a16:creationId xmlns:a16="http://schemas.microsoft.com/office/drawing/2014/main" id="{3A221FEA-5B7E-4935-B546-C4C4081ACF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693635"/>
            <a:ext cx="2592000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438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3CD99-1B2F-4776-A3B8-322CA200E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Evaluation Setup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7B022-7554-4545-9F41-D74E29EED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We reused the results of a project at the University of Rostock [3] in which PDDL domains for these three recipes were created and action sequences were created from the video data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C5168-6131-484F-B336-E32B45BE8A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8388FE23-D37C-4502-9671-2E338DD83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43" y="3429000"/>
            <a:ext cx="746465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392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44121-7D73-4C2C-A29B-870B5A69A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Results</a:t>
            </a:r>
          </a:p>
        </p:txBody>
      </p:sp>
      <p:pic>
        <p:nvPicPr>
          <p:cNvPr id="6" name="Content Placeholder 5" descr="Chart, scatter chart&#10;&#10;Description automatically generated">
            <a:extLst>
              <a:ext uri="{FF2B5EF4-FFF2-40B4-BE49-F238E27FC236}">
                <a16:creationId xmlns:a16="http://schemas.microsoft.com/office/drawing/2014/main" id="{290051E0-15AD-4E06-A1CC-9086BBDFD6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1" y="2169240"/>
            <a:ext cx="8946678" cy="3420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E72E1-6F3E-4EAD-A371-8075C27D1C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5273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6DF7F-1EB6-432E-A031-F06F5C5F7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2064C3-8B9D-48C3-AEBC-B492BF3BE1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9DB48-00EB-4E7F-849E-EE78D2287F53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9263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79AC2-4B04-4DA4-A96E-05B2B4595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Future Work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6AD28A-9191-4C6D-B0BF-FEC7E07A90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9DB48-00EB-4E7F-849E-EE78D2287F53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85687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1C36C-D7F4-4290-AE6A-52A7EC567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E7443-D97C-47D7-AC7F-916DF8E60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results show that hybrid approaches, which combine symbolic and data-driven approaches outperform methods that only rely onto techniques from one of these paradigms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Nevertheless, in these first experiments the combination method as well as the data-driven model are quite simple and hence, we plan to study the application of more sophisticated methods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Besides this, we are currently investigating how the „look-ahead“ capability of planning systems can be utilized to improve the predictions of data-driven methods in early stages of the observation sequence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60376-C72D-45AD-ABB3-10D55585AA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45260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626BCCB-481E-4CE2-B781-3614D97C58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32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F7589BE-0CA6-407A-BA67-0F6B0A080D92}"/>
              </a:ext>
            </a:extLst>
          </p:cNvPr>
          <p:cNvSpPr txBox="1"/>
          <p:nvPr/>
        </p:nvSpPr>
        <p:spPr>
          <a:xfrm>
            <a:off x="1432874" y="3429000"/>
            <a:ext cx="6278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2">
                    <a:lumMod val="50000"/>
                  </a:schemeClr>
                </a:solidFill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40284598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C9EE19-27D8-420F-8377-7A8C585AA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Sources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705CB9-55B7-46E9-87FA-79EAC50B7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6">
                    <a:lumMod val="75000"/>
                  </a:schemeClr>
                </a:solidFill>
              </a:rPr>
              <a:t>[1]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Wang, J., Chen, Y., Hao, S., Peng, X., &amp; Hu, L. (2019). Deep learning for sensor-based activity recognition: A survey. Pattern Recognition Letters, 119, 3-11.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[2] Ramírez, M., &amp;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Geffner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, H. (2010, July). Probabilistic plan recognition using off-the-shelf classical planners. In Proceedings of the AAAI Conference on Artificial Intelligence (Vol. 24, No. 1).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[3]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Yordanova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, K.,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Krüger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, F., &amp;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Kirste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, T. Semantic annotation for the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cmu-mmac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dataset. http://rosdok.uni-rostock.de/resolve/id/rosdok_document_0000012810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[4]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http://kitchen.cs.cmu.edu/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[5] Kautz, H. A., &amp; Allen, J. F. (1986, August). Generalized Plan Recognition. In AAAI (Vol. 86, No. 3237, p. 5).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[6]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Charniak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, E., &amp; Goldman, R. P. (1993). A Bayesian model of plan recognition. Artificial Intelligence, 64(1), 53-79.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A7F962D-42E3-4477-963E-8CF4F5520F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40322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5AB91-B697-4010-8C85-4C1A85BA6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Approach: Bayesian Network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F33D7-98A0-440D-BAD6-A569ABF3A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As a first step, to utilize statistical knowledge from historic data, we combined the PRAP approach with a Bayesian Network Model (BNM)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E01A3-FEAB-4484-AFD5-49398105A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1FD4222-E44E-49D1-BD16-6CFCCB83E0A7}"/>
              </a:ext>
            </a:extLst>
          </p:cNvPr>
          <p:cNvSpPr/>
          <p:nvPr/>
        </p:nvSpPr>
        <p:spPr>
          <a:xfrm>
            <a:off x="6240222" y="5517232"/>
            <a:ext cx="2242238" cy="3349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b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endParaRPr lang="de-DE" sz="1600" b="1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B928F95-6652-4FD1-9E84-38FB8631D952}"/>
              </a:ext>
            </a:extLst>
          </p:cNvPr>
          <p:cNvSpPr/>
          <p:nvPr/>
        </p:nvSpPr>
        <p:spPr>
          <a:xfrm>
            <a:off x="971600" y="3126656"/>
            <a:ext cx="2242238" cy="3349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b="1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endParaRPr lang="de-DE" sz="1600" b="1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824A2D0-A25D-4BFF-9004-C1163A2EA6D7}"/>
              </a:ext>
            </a:extLst>
          </p:cNvPr>
          <p:cNvSpPr/>
          <p:nvPr/>
        </p:nvSpPr>
        <p:spPr>
          <a:xfrm>
            <a:off x="3450881" y="4361805"/>
            <a:ext cx="2242238" cy="3349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b="1" dirty="0">
                <a:solidFill>
                  <a:schemeClr val="accent6">
                    <a:lumMod val="75000"/>
                  </a:schemeClr>
                </a:solidFill>
              </a:rPr>
              <a:t>C</a:t>
            </a:r>
            <a:endParaRPr lang="de-DE" sz="1600" b="1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943AF53-5F76-4270-8756-FAA63E3D0CA5}"/>
              </a:ext>
            </a:extLst>
          </p:cNvPr>
          <p:cNvCxnSpPr>
            <a:cxnSpLocks/>
            <a:stCxn id="6" idx="5"/>
            <a:endCxn id="7" idx="1"/>
          </p:cNvCxnSpPr>
          <p:nvPr/>
        </p:nvCxnSpPr>
        <p:spPr>
          <a:xfrm>
            <a:off x="2885470" y="3412564"/>
            <a:ext cx="893779" cy="99829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D1A5B5F-3147-4CAF-A5E6-5783FED2C6E2}"/>
              </a:ext>
            </a:extLst>
          </p:cNvPr>
          <p:cNvCxnSpPr>
            <a:cxnSpLocks/>
            <a:stCxn id="16" idx="3"/>
            <a:endCxn id="7" idx="7"/>
          </p:cNvCxnSpPr>
          <p:nvPr/>
        </p:nvCxnSpPr>
        <p:spPr>
          <a:xfrm flipH="1">
            <a:off x="5364751" y="3412564"/>
            <a:ext cx="1207237" cy="99829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8CC3483C-9258-4E89-9FB8-99FE3179DDE4}"/>
              </a:ext>
            </a:extLst>
          </p:cNvPr>
          <p:cNvSpPr/>
          <p:nvPr/>
        </p:nvSpPr>
        <p:spPr>
          <a:xfrm>
            <a:off x="971600" y="5517232"/>
            <a:ext cx="2242238" cy="3349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b="1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endParaRPr lang="de-DE" sz="1600" b="1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248CC2B-DE2B-474B-9D97-28CAD5637D92}"/>
              </a:ext>
            </a:extLst>
          </p:cNvPr>
          <p:cNvSpPr/>
          <p:nvPr/>
        </p:nvSpPr>
        <p:spPr>
          <a:xfrm>
            <a:off x="6243620" y="3126656"/>
            <a:ext cx="2242238" cy="3349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b="1" dirty="0">
                <a:solidFill>
                  <a:schemeClr val="accent6">
                    <a:lumMod val="75000"/>
                  </a:schemeClr>
                </a:solidFill>
              </a:rPr>
              <a:t>B</a:t>
            </a:r>
            <a:endParaRPr lang="de-DE" sz="1600" b="1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90EE1BE-B114-437E-894B-562C9D676EE0}"/>
              </a:ext>
            </a:extLst>
          </p:cNvPr>
          <p:cNvCxnSpPr>
            <a:cxnSpLocks/>
            <a:endCxn id="11" idx="7"/>
          </p:cNvCxnSpPr>
          <p:nvPr/>
        </p:nvCxnSpPr>
        <p:spPr>
          <a:xfrm flipH="1">
            <a:off x="2885470" y="4672241"/>
            <a:ext cx="904680" cy="8940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153FDEB-7EDA-4C44-BA48-61658BD5A2AD}"/>
              </a:ext>
            </a:extLst>
          </p:cNvPr>
          <p:cNvCxnSpPr>
            <a:cxnSpLocks/>
            <a:stCxn id="7" idx="5"/>
            <a:endCxn id="5" idx="0"/>
          </p:cNvCxnSpPr>
          <p:nvPr/>
        </p:nvCxnSpPr>
        <p:spPr>
          <a:xfrm>
            <a:off x="5364751" y="4647713"/>
            <a:ext cx="1996590" cy="8695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4603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DC364-FF5B-49B7-A0EA-DB313BB31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Plan Recognition</a:t>
            </a:r>
            <a:endParaRPr lang="en-US" dirty="0"/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2BC9B424-9B97-4A77-9558-26BF437DF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30" y="1844824"/>
            <a:ext cx="7696540" cy="4394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B1ED1-330A-42AF-AA0A-D811DEB753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14516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B52C6-9456-45FA-8599-B85E8E608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short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D7512-B5C3-4617-A73F-A172AF833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Early approaches to plan recognition relied on complete plan libraries that encode possible user behavior to recognize the current plan [5],[6]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However, creating such plan libraries requires large manual modeling effort and prohibits these approaches to recognize plans that were not explicitly modeled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Ramirez and </a:t>
            </a:r>
            <a:r>
              <a:rPr lang="en-US" dirty="0" err="1"/>
              <a:t>Geffner</a:t>
            </a:r>
            <a:r>
              <a:rPr lang="en-US" dirty="0"/>
              <a:t> [2] developed an approach, which is called “Plan Recognition as Planning” (PRAP), that is not longer based on plan libraries but on a domain theory (i.e., planning domains)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approach decomposes a plan recognition problem into several planning problems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B8E593-CF7C-4347-8CAF-2FF6C90FF4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59077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E441EE-A178-41B0-A5F6-A735087346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  <p:graphicFrame>
        <p:nvGraphicFramePr>
          <p:cNvPr id="5" name="Table 40">
            <a:extLst>
              <a:ext uri="{FF2B5EF4-FFF2-40B4-BE49-F238E27FC236}">
                <a16:creationId xmlns:a16="http://schemas.microsoft.com/office/drawing/2014/main" id="{3DCAF0F0-D299-4521-9358-0B9C23602D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148866"/>
              </p:ext>
            </p:extLst>
          </p:nvPr>
        </p:nvGraphicFramePr>
        <p:xfrm>
          <a:off x="3153795" y="1483460"/>
          <a:ext cx="809999" cy="432000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09999">
                  <a:extLst>
                    <a:ext uri="{9D8B030D-6E8A-4147-A177-3AD203B41FA5}">
                      <a16:colId xmlns:a16="http://schemas.microsoft.com/office/drawing/2014/main" val="3921967568"/>
                    </a:ext>
                  </a:extLst>
                </a:gridCol>
              </a:tblGrid>
              <a:tr h="1080001">
                <a:tc>
                  <a:txBody>
                    <a:bodyPr/>
                    <a:lstStyle/>
                    <a:p>
                      <a:r>
                        <a:rPr lang="de-DE" sz="1200" dirty="0"/>
                        <a:t>h1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841728"/>
                  </a:ext>
                </a:extLst>
              </a:tr>
              <a:tr h="1080001">
                <a:tc>
                  <a:txBody>
                    <a:bodyPr/>
                    <a:lstStyle/>
                    <a:p>
                      <a:r>
                        <a:rPr lang="de-DE" sz="1200" dirty="0"/>
                        <a:t>h2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112261"/>
                  </a:ext>
                </a:extLst>
              </a:tr>
              <a:tr h="1080001">
                <a:tc>
                  <a:txBody>
                    <a:bodyPr/>
                    <a:lstStyle/>
                    <a:p>
                      <a:r>
                        <a:rPr lang="de-DE" sz="1200" dirty="0"/>
                        <a:t>h3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1210351"/>
                  </a:ext>
                </a:extLst>
              </a:tr>
              <a:tr h="1080001">
                <a:tc>
                  <a:txBody>
                    <a:bodyPr/>
                    <a:lstStyle/>
                    <a:p>
                      <a:r>
                        <a:rPr lang="de-DE" sz="1200" dirty="0"/>
                        <a:t>h4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7848281"/>
                  </a:ext>
                </a:extLst>
              </a:tr>
            </a:tbl>
          </a:graphicData>
        </a:graphic>
      </p:graphicFrame>
      <p:graphicFrame>
        <p:nvGraphicFramePr>
          <p:cNvPr id="6" name="Table 40">
            <a:extLst>
              <a:ext uri="{FF2B5EF4-FFF2-40B4-BE49-F238E27FC236}">
                <a16:creationId xmlns:a16="http://schemas.microsoft.com/office/drawing/2014/main" id="{0BF5B4C0-4935-4471-8744-5F088F5E37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937158"/>
              </p:ext>
            </p:extLst>
          </p:nvPr>
        </p:nvGraphicFramePr>
        <p:xfrm>
          <a:off x="3982150" y="1495889"/>
          <a:ext cx="2430002" cy="216000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15001">
                  <a:extLst>
                    <a:ext uri="{9D8B030D-6E8A-4147-A177-3AD203B41FA5}">
                      <a16:colId xmlns:a16="http://schemas.microsoft.com/office/drawing/2014/main" val="1454630081"/>
                    </a:ext>
                  </a:extLst>
                </a:gridCol>
                <a:gridCol w="1215001">
                  <a:extLst>
                    <a:ext uri="{9D8B030D-6E8A-4147-A177-3AD203B41FA5}">
                      <a16:colId xmlns:a16="http://schemas.microsoft.com/office/drawing/2014/main" val="3921967568"/>
                    </a:ext>
                  </a:extLst>
                </a:gridCol>
              </a:tblGrid>
              <a:tr h="1080001">
                <a:tc>
                  <a:txBody>
                    <a:bodyPr/>
                    <a:lstStyle/>
                    <a:p>
                      <a:r>
                        <a:rPr lang="de-DE" sz="1200" dirty="0"/>
                        <a:t>Be1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Be2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841728"/>
                  </a:ext>
                </a:extLst>
              </a:tr>
              <a:tr h="1080001">
                <a:tc>
                  <a:txBody>
                    <a:bodyPr/>
                    <a:lstStyle/>
                    <a:p>
                      <a:r>
                        <a:rPr lang="de-DE" sz="1200" dirty="0"/>
                        <a:t>be3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be4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112261"/>
                  </a:ext>
                </a:extLst>
              </a:tr>
            </a:tbl>
          </a:graphicData>
        </a:graphic>
      </p:graphicFrame>
      <p:graphicFrame>
        <p:nvGraphicFramePr>
          <p:cNvPr id="7" name="Table 40">
            <a:extLst>
              <a:ext uri="{FF2B5EF4-FFF2-40B4-BE49-F238E27FC236}">
                <a16:creationId xmlns:a16="http://schemas.microsoft.com/office/drawing/2014/main" id="{D6DE815B-8353-4DA9-8665-4A78722B8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398756"/>
              </p:ext>
            </p:extLst>
          </p:nvPr>
        </p:nvGraphicFramePr>
        <p:xfrm>
          <a:off x="3981482" y="3643461"/>
          <a:ext cx="2430002" cy="216000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15001">
                  <a:extLst>
                    <a:ext uri="{9D8B030D-6E8A-4147-A177-3AD203B41FA5}">
                      <a16:colId xmlns:a16="http://schemas.microsoft.com/office/drawing/2014/main" val="1642313756"/>
                    </a:ext>
                  </a:extLst>
                </a:gridCol>
                <a:gridCol w="1215001">
                  <a:extLst>
                    <a:ext uri="{9D8B030D-6E8A-4147-A177-3AD203B41FA5}">
                      <a16:colId xmlns:a16="http://schemas.microsoft.com/office/drawing/2014/main" val="1454630081"/>
                    </a:ext>
                  </a:extLst>
                </a:gridCol>
              </a:tblGrid>
              <a:tr h="1080001">
                <a:tc>
                  <a:txBody>
                    <a:bodyPr/>
                    <a:lstStyle/>
                    <a:p>
                      <a:r>
                        <a:rPr lang="de-DE" sz="1200" dirty="0"/>
                        <a:t>ba1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ba2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841728"/>
                  </a:ext>
                </a:extLst>
              </a:tr>
              <a:tr h="1080001">
                <a:tc>
                  <a:txBody>
                    <a:bodyPr/>
                    <a:lstStyle/>
                    <a:p>
                      <a:r>
                        <a:rPr lang="de-DE" sz="1200" dirty="0"/>
                        <a:t>ba3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ba4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112261"/>
                  </a:ext>
                </a:extLst>
              </a:tr>
            </a:tbl>
          </a:graphicData>
        </a:graphic>
      </p:graphicFrame>
      <p:graphicFrame>
        <p:nvGraphicFramePr>
          <p:cNvPr id="8" name="Table 40">
            <a:extLst>
              <a:ext uri="{FF2B5EF4-FFF2-40B4-BE49-F238E27FC236}">
                <a16:creationId xmlns:a16="http://schemas.microsoft.com/office/drawing/2014/main" id="{B8B2ABF4-92F5-4922-A564-8E1CFFC10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937736"/>
              </p:ext>
            </p:extLst>
          </p:nvPr>
        </p:nvGraphicFramePr>
        <p:xfrm>
          <a:off x="737036" y="3641684"/>
          <a:ext cx="2430002" cy="216000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15001">
                  <a:extLst>
                    <a:ext uri="{9D8B030D-6E8A-4147-A177-3AD203B41FA5}">
                      <a16:colId xmlns:a16="http://schemas.microsoft.com/office/drawing/2014/main" val="1454630081"/>
                    </a:ext>
                  </a:extLst>
                </a:gridCol>
                <a:gridCol w="1215001">
                  <a:extLst>
                    <a:ext uri="{9D8B030D-6E8A-4147-A177-3AD203B41FA5}">
                      <a16:colId xmlns:a16="http://schemas.microsoft.com/office/drawing/2014/main" val="3921967568"/>
                    </a:ext>
                  </a:extLst>
                </a:gridCol>
              </a:tblGrid>
              <a:tr h="1080001">
                <a:tc>
                  <a:txBody>
                    <a:bodyPr/>
                    <a:lstStyle/>
                    <a:p>
                      <a:r>
                        <a:rPr lang="de-DE" sz="1200" dirty="0"/>
                        <a:t>k1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k2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841728"/>
                  </a:ext>
                </a:extLst>
              </a:tr>
              <a:tr h="1080001">
                <a:tc>
                  <a:txBody>
                    <a:bodyPr/>
                    <a:lstStyle/>
                    <a:p>
                      <a:r>
                        <a:rPr lang="de-DE" sz="1200" dirty="0"/>
                        <a:t>k3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k4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112261"/>
                  </a:ext>
                </a:extLst>
              </a:tr>
            </a:tbl>
          </a:graphicData>
        </a:graphic>
      </p:graphicFrame>
      <p:graphicFrame>
        <p:nvGraphicFramePr>
          <p:cNvPr id="9" name="Table 40">
            <a:extLst>
              <a:ext uri="{FF2B5EF4-FFF2-40B4-BE49-F238E27FC236}">
                <a16:creationId xmlns:a16="http://schemas.microsoft.com/office/drawing/2014/main" id="{08EA3B84-51DF-40E5-BD01-A3C6D6DA61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52756"/>
              </p:ext>
            </p:extLst>
          </p:nvPr>
        </p:nvGraphicFramePr>
        <p:xfrm>
          <a:off x="741545" y="1490959"/>
          <a:ext cx="2430002" cy="215999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15001">
                  <a:extLst>
                    <a:ext uri="{9D8B030D-6E8A-4147-A177-3AD203B41FA5}">
                      <a16:colId xmlns:a16="http://schemas.microsoft.com/office/drawing/2014/main" val="1642313756"/>
                    </a:ext>
                  </a:extLst>
                </a:gridCol>
                <a:gridCol w="1215001">
                  <a:extLst>
                    <a:ext uri="{9D8B030D-6E8A-4147-A177-3AD203B41FA5}">
                      <a16:colId xmlns:a16="http://schemas.microsoft.com/office/drawing/2014/main" val="3921967568"/>
                    </a:ext>
                  </a:extLst>
                </a:gridCol>
              </a:tblGrid>
              <a:tr h="1079999">
                <a:tc>
                  <a:txBody>
                    <a:bodyPr/>
                    <a:lstStyle/>
                    <a:p>
                      <a:r>
                        <a:rPr lang="de-DE" sz="1200" dirty="0"/>
                        <a:t>l1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l2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841728"/>
                  </a:ext>
                </a:extLst>
              </a:tr>
              <a:tr h="1079999">
                <a:tc>
                  <a:txBody>
                    <a:bodyPr/>
                    <a:lstStyle/>
                    <a:p>
                      <a:r>
                        <a:rPr lang="de-DE" sz="1200" dirty="0"/>
                        <a:t>l3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l4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112261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303695A1-6CF1-498C-9116-2184C564CE6B}"/>
              </a:ext>
            </a:extLst>
          </p:cNvPr>
          <p:cNvSpPr/>
          <p:nvPr/>
        </p:nvSpPr>
        <p:spPr>
          <a:xfrm>
            <a:off x="732489" y="1490961"/>
            <a:ext cx="2430000" cy="21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AFDBC6-F594-481C-BB34-DA373719F66C}"/>
              </a:ext>
            </a:extLst>
          </p:cNvPr>
          <p:cNvSpPr/>
          <p:nvPr/>
        </p:nvSpPr>
        <p:spPr>
          <a:xfrm>
            <a:off x="735393" y="3642287"/>
            <a:ext cx="2430000" cy="21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200EAB-03D9-4E2E-8104-78A293ED3BFC}"/>
              </a:ext>
            </a:extLst>
          </p:cNvPr>
          <p:cNvSpPr/>
          <p:nvPr/>
        </p:nvSpPr>
        <p:spPr>
          <a:xfrm>
            <a:off x="3978024" y="3639598"/>
            <a:ext cx="2430000" cy="21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73BB46-69CF-4368-AEC6-6F2089460203}"/>
              </a:ext>
            </a:extLst>
          </p:cNvPr>
          <p:cNvSpPr/>
          <p:nvPr/>
        </p:nvSpPr>
        <p:spPr>
          <a:xfrm>
            <a:off x="3978024" y="1492443"/>
            <a:ext cx="2430000" cy="21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2F1672-56CB-4FC3-AFB0-1D127796DB7C}"/>
              </a:ext>
            </a:extLst>
          </p:cNvPr>
          <p:cNvSpPr/>
          <p:nvPr/>
        </p:nvSpPr>
        <p:spPr>
          <a:xfrm>
            <a:off x="3163304" y="1490962"/>
            <a:ext cx="809999" cy="43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5D79F3-01C1-4E39-87C1-05D60DD091EB}"/>
              </a:ext>
            </a:extLst>
          </p:cNvPr>
          <p:cNvSpPr txBox="1"/>
          <p:nvPr/>
        </p:nvSpPr>
        <p:spPr>
          <a:xfrm>
            <a:off x="732489" y="1202286"/>
            <a:ext cx="1620000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500" dirty="0" err="1"/>
              <a:t>Livingroom</a:t>
            </a:r>
            <a:endParaRPr lang="de-DE" sz="15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2F5537-9B27-45F3-A02B-7224731129E7}"/>
              </a:ext>
            </a:extLst>
          </p:cNvPr>
          <p:cNvSpPr txBox="1"/>
          <p:nvPr/>
        </p:nvSpPr>
        <p:spPr>
          <a:xfrm>
            <a:off x="4788024" y="1202286"/>
            <a:ext cx="1620000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de-DE" sz="1500" dirty="0" err="1"/>
              <a:t>Bedroom</a:t>
            </a:r>
            <a:endParaRPr lang="de-DE" sz="15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CF03A4-1EDA-4451-9D6C-B99B78607E5B}"/>
              </a:ext>
            </a:extLst>
          </p:cNvPr>
          <p:cNvSpPr txBox="1"/>
          <p:nvPr/>
        </p:nvSpPr>
        <p:spPr>
          <a:xfrm>
            <a:off x="4788024" y="5805264"/>
            <a:ext cx="1620000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de-DE" sz="1500" dirty="0" err="1"/>
              <a:t>Bathroom</a:t>
            </a:r>
            <a:endParaRPr lang="de-DE" sz="15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5CDBCA-6C5B-41AF-A566-BB045430B4C5}"/>
              </a:ext>
            </a:extLst>
          </p:cNvPr>
          <p:cNvSpPr txBox="1"/>
          <p:nvPr/>
        </p:nvSpPr>
        <p:spPr>
          <a:xfrm>
            <a:off x="735391" y="5805264"/>
            <a:ext cx="1620000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500" dirty="0"/>
              <a:t>Kitchen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14271B-854C-406D-89BF-D97FDABD25A9}"/>
              </a:ext>
            </a:extLst>
          </p:cNvPr>
          <p:cNvSpPr/>
          <p:nvPr/>
        </p:nvSpPr>
        <p:spPr>
          <a:xfrm>
            <a:off x="5537548" y="5093616"/>
            <a:ext cx="868387" cy="7034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err="1"/>
              <a:t>Shower</a:t>
            </a:r>
            <a:endParaRPr lang="de-DE" sz="13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660E18A-D243-45E1-83C5-42495DEBCC41}"/>
              </a:ext>
            </a:extLst>
          </p:cNvPr>
          <p:cNvSpPr/>
          <p:nvPr/>
        </p:nvSpPr>
        <p:spPr>
          <a:xfrm>
            <a:off x="3988507" y="5398770"/>
            <a:ext cx="634919" cy="405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err="1"/>
              <a:t>Toilet</a:t>
            </a:r>
            <a:endParaRPr lang="de-DE" sz="13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20252F-4A3F-4417-85BC-A59F7F8A629D}"/>
              </a:ext>
            </a:extLst>
          </p:cNvPr>
          <p:cNvSpPr/>
          <p:nvPr/>
        </p:nvSpPr>
        <p:spPr>
          <a:xfrm rot="16200000">
            <a:off x="4945862" y="3589382"/>
            <a:ext cx="413156" cy="549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sz="1300" dirty="0" err="1"/>
              <a:t>Basin</a:t>
            </a:r>
            <a:endParaRPr lang="de-DE" sz="13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D57E807-F211-4B9F-B0F4-AD7FEB889AA5}"/>
              </a:ext>
            </a:extLst>
          </p:cNvPr>
          <p:cNvSpPr/>
          <p:nvPr/>
        </p:nvSpPr>
        <p:spPr>
          <a:xfrm>
            <a:off x="745889" y="5482806"/>
            <a:ext cx="654529" cy="31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err="1"/>
              <a:t>Fridge</a:t>
            </a:r>
            <a:endParaRPr lang="de-DE" sz="13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49BCD0-6BD3-4ACB-B725-3B20C3F13EF8}"/>
              </a:ext>
            </a:extLst>
          </p:cNvPr>
          <p:cNvSpPr/>
          <p:nvPr/>
        </p:nvSpPr>
        <p:spPr>
          <a:xfrm>
            <a:off x="2357486" y="5366546"/>
            <a:ext cx="809999" cy="430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err="1"/>
              <a:t>Oven</a:t>
            </a:r>
            <a:endParaRPr lang="de-DE" sz="13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9ED61E-29FA-4A2D-93B6-B27FF468FA23}"/>
              </a:ext>
            </a:extLst>
          </p:cNvPr>
          <p:cNvSpPr/>
          <p:nvPr/>
        </p:nvSpPr>
        <p:spPr>
          <a:xfrm>
            <a:off x="2310249" y="3638103"/>
            <a:ext cx="405000" cy="2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7D364EF-D3AC-49CE-8567-ED4596A37952}"/>
              </a:ext>
            </a:extLst>
          </p:cNvPr>
          <p:cNvSpPr/>
          <p:nvPr/>
        </p:nvSpPr>
        <p:spPr>
          <a:xfrm>
            <a:off x="3155121" y="2197570"/>
            <a:ext cx="24300" cy="4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EA68BCA-7D7B-4EA4-A4FC-09E26F5A9818}"/>
              </a:ext>
            </a:extLst>
          </p:cNvPr>
          <p:cNvSpPr/>
          <p:nvPr/>
        </p:nvSpPr>
        <p:spPr>
          <a:xfrm>
            <a:off x="3969842" y="2199049"/>
            <a:ext cx="24300" cy="4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E58057E-4CE0-4386-A722-2333F9B5578B}"/>
              </a:ext>
            </a:extLst>
          </p:cNvPr>
          <p:cNvSpPr/>
          <p:nvPr/>
        </p:nvSpPr>
        <p:spPr>
          <a:xfrm>
            <a:off x="3964126" y="4114542"/>
            <a:ext cx="24300" cy="4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CFDB3CD-074E-4559-A2C0-E97F8945B2F5}"/>
              </a:ext>
            </a:extLst>
          </p:cNvPr>
          <p:cNvSpPr/>
          <p:nvPr/>
        </p:nvSpPr>
        <p:spPr>
          <a:xfrm>
            <a:off x="3155121" y="4113060"/>
            <a:ext cx="24300" cy="4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0488069-6287-40E5-81CE-E5873EA875FF}"/>
              </a:ext>
            </a:extLst>
          </p:cNvPr>
          <p:cNvSpPr/>
          <p:nvPr/>
        </p:nvSpPr>
        <p:spPr>
          <a:xfrm rot="19564808">
            <a:off x="1135259" y="2906372"/>
            <a:ext cx="216023" cy="7034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sz="1300" dirty="0"/>
              <a:t>TV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B4E61B8-FAD0-44B2-BD31-31174F20CDCE}"/>
              </a:ext>
            </a:extLst>
          </p:cNvPr>
          <p:cNvSpPr/>
          <p:nvPr/>
        </p:nvSpPr>
        <p:spPr>
          <a:xfrm rot="19544999">
            <a:off x="1567683" y="2626084"/>
            <a:ext cx="275147" cy="7034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sz="1300" dirty="0"/>
              <a:t>Couch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36F1CC4-FCE2-4B2E-961C-DB83FC42E3B5}"/>
              </a:ext>
            </a:extLst>
          </p:cNvPr>
          <p:cNvSpPr/>
          <p:nvPr/>
        </p:nvSpPr>
        <p:spPr>
          <a:xfrm>
            <a:off x="4561072" y="2577403"/>
            <a:ext cx="1243660" cy="1067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err="1"/>
              <a:t>Bed</a:t>
            </a:r>
            <a:endParaRPr lang="de-DE" sz="13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B5C563D-C024-4995-A134-77350A441EC8}"/>
              </a:ext>
            </a:extLst>
          </p:cNvPr>
          <p:cNvSpPr/>
          <p:nvPr/>
        </p:nvSpPr>
        <p:spPr>
          <a:xfrm>
            <a:off x="3988508" y="1498649"/>
            <a:ext cx="1399577" cy="5556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err="1"/>
              <a:t>Closet</a:t>
            </a:r>
            <a:endParaRPr lang="de-DE" sz="13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85FC5E0-36EB-4ED9-B40C-114F74EC5357}"/>
              </a:ext>
            </a:extLst>
          </p:cNvPr>
          <p:cNvSpPr/>
          <p:nvPr/>
        </p:nvSpPr>
        <p:spPr>
          <a:xfrm>
            <a:off x="920084" y="4955132"/>
            <a:ext cx="270000" cy="27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/>
              <a:t>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3AAB396-DFB9-49ED-8DCB-D7A2DBD00813}"/>
              </a:ext>
            </a:extLst>
          </p:cNvPr>
          <p:cNvSpPr/>
          <p:nvPr/>
        </p:nvSpPr>
        <p:spPr>
          <a:xfrm>
            <a:off x="1476518" y="5372513"/>
            <a:ext cx="883085" cy="430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err="1"/>
              <a:t>Washing</a:t>
            </a:r>
            <a:r>
              <a:rPr lang="de-DE" sz="1300" dirty="0"/>
              <a:t> </a:t>
            </a:r>
            <a:r>
              <a:rPr lang="de-DE" sz="1300" dirty="0" err="1"/>
              <a:t>Machine</a:t>
            </a:r>
            <a:endParaRPr lang="de-DE" sz="1300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8744F7B-EC37-42BF-82B6-FD22E75588C4}"/>
              </a:ext>
            </a:extLst>
          </p:cNvPr>
          <p:cNvGrpSpPr/>
          <p:nvPr/>
        </p:nvGrpSpPr>
        <p:grpSpPr>
          <a:xfrm>
            <a:off x="2724084" y="2182918"/>
            <a:ext cx="809999" cy="809999"/>
            <a:chOff x="3919257" y="1464740"/>
            <a:chExt cx="1080000" cy="1080000"/>
          </a:xfrm>
        </p:grpSpPr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33304D04-F572-4C83-83E9-47574E164FC1}"/>
                </a:ext>
              </a:extLst>
            </p:cNvPr>
            <p:cNvSpPr/>
            <p:nvPr/>
          </p:nvSpPr>
          <p:spPr>
            <a:xfrm>
              <a:off x="3919257" y="1464740"/>
              <a:ext cx="1080000" cy="1080000"/>
            </a:xfrm>
            <a:prstGeom prst="arc">
              <a:avLst>
                <a:gd name="adj1" fmla="val 11105401"/>
                <a:gd name="adj2" fmla="val 1621562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65328B0-860B-4941-8A98-B4AF7131E35C}"/>
                </a:ext>
              </a:extLst>
            </p:cNvPr>
            <p:cNvSpPr/>
            <p:nvPr/>
          </p:nvSpPr>
          <p:spPr>
            <a:xfrm>
              <a:off x="3919257" y="1963024"/>
              <a:ext cx="566655" cy="18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9947BA8-EE7D-47DF-B7A0-36600534F696}"/>
              </a:ext>
            </a:extLst>
          </p:cNvPr>
          <p:cNvGrpSpPr/>
          <p:nvPr/>
        </p:nvGrpSpPr>
        <p:grpSpPr>
          <a:xfrm rot="5400000">
            <a:off x="1862930" y="3178648"/>
            <a:ext cx="809999" cy="894642"/>
            <a:chOff x="3919257" y="1464740"/>
            <a:chExt cx="1080000" cy="1080000"/>
          </a:xfrm>
        </p:grpSpPr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37E61AE0-5A03-48B0-8B1A-E62CCD719B64}"/>
                </a:ext>
              </a:extLst>
            </p:cNvPr>
            <p:cNvSpPr/>
            <p:nvPr/>
          </p:nvSpPr>
          <p:spPr>
            <a:xfrm>
              <a:off x="3919257" y="1464740"/>
              <a:ext cx="1080000" cy="1080000"/>
            </a:xfrm>
            <a:prstGeom prst="arc">
              <a:avLst>
                <a:gd name="adj1" fmla="val 11105401"/>
                <a:gd name="adj2" fmla="val 1621562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41B12CB-0F47-40D1-8793-45A315DA57AD}"/>
                </a:ext>
              </a:extLst>
            </p:cNvPr>
            <p:cNvSpPr/>
            <p:nvPr/>
          </p:nvSpPr>
          <p:spPr>
            <a:xfrm>
              <a:off x="3919257" y="1963024"/>
              <a:ext cx="566655" cy="18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9267455-2386-4905-97FD-C103B606A761}"/>
              </a:ext>
            </a:extLst>
          </p:cNvPr>
          <p:cNvGrpSpPr/>
          <p:nvPr/>
        </p:nvGrpSpPr>
        <p:grpSpPr>
          <a:xfrm rot="10800000">
            <a:off x="3580852" y="1779117"/>
            <a:ext cx="809999" cy="809999"/>
            <a:chOff x="3919257" y="1464740"/>
            <a:chExt cx="1080000" cy="1080000"/>
          </a:xfrm>
        </p:grpSpPr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6C6E4999-D902-45C9-8718-616B319F5B16}"/>
                </a:ext>
              </a:extLst>
            </p:cNvPr>
            <p:cNvSpPr/>
            <p:nvPr/>
          </p:nvSpPr>
          <p:spPr>
            <a:xfrm>
              <a:off x="3919257" y="1464740"/>
              <a:ext cx="1080000" cy="1080000"/>
            </a:xfrm>
            <a:prstGeom prst="arc">
              <a:avLst>
                <a:gd name="adj1" fmla="val 11105401"/>
                <a:gd name="adj2" fmla="val 1621562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EE69FA0-FAD9-4723-A39E-439537AE94E3}"/>
                </a:ext>
              </a:extLst>
            </p:cNvPr>
            <p:cNvSpPr/>
            <p:nvPr/>
          </p:nvSpPr>
          <p:spPr>
            <a:xfrm>
              <a:off x="3919257" y="1963024"/>
              <a:ext cx="566655" cy="18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63E7F44-9C2A-4CEF-882E-B9CB7EECF4AA}"/>
              </a:ext>
            </a:extLst>
          </p:cNvPr>
          <p:cNvGrpSpPr/>
          <p:nvPr/>
        </p:nvGrpSpPr>
        <p:grpSpPr>
          <a:xfrm>
            <a:off x="2739021" y="4135769"/>
            <a:ext cx="809999" cy="809999"/>
            <a:chOff x="3919257" y="1464740"/>
            <a:chExt cx="1080000" cy="1080000"/>
          </a:xfrm>
        </p:grpSpPr>
        <p:sp>
          <p:nvSpPr>
            <p:cNvPr id="45" name="Arc 44">
              <a:extLst>
                <a:ext uri="{FF2B5EF4-FFF2-40B4-BE49-F238E27FC236}">
                  <a16:creationId xmlns:a16="http://schemas.microsoft.com/office/drawing/2014/main" id="{0B369C37-8389-4846-9477-BCC765EEC4D6}"/>
                </a:ext>
              </a:extLst>
            </p:cNvPr>
            <p:cNvSpPr/>
            <p:nvPr/>
          </p:nvSpPr>
          <p:spPr>
            <a:xfrm>
              <a:off x="3919257" y="1464740"/>
              <a:ext cx="1080000" cy="1080000"/>
            </a:xfrm>
            <a:prstGeom prst="arc">
              <a:avLst>
                <a:gd name="adj1" fmla="val 11105401"/>
                <a:gd name="adj2" fmla="val 1621562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653F657-C30A-4897-B550-312C1805468B}"/>
                </a:ext>
              </a:extLst>
            </p:cNvPr>
            <p:cNvSpPr/>
            <p:nvPr/>
          </p:nvSpPr>
          <p:spPr>
            <a:xfrm>
              <a:off x="3919257" y="1963024"/>
              <a:ext cx="566655" cy="18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4BEAEE1-CFBF-4DD7-B99A-1B6FE7913298}"/>
              </a:ext>
            </a:extLst>
          </p:cNvPr>
          <p:cNvGrpSpPr/>
          <p:nvPr/>
        </p:nvGrpSpPr>
        <p:grpSpPr>
          <a:xfrm rot="10800000">
            <a:off x="3576081" y="3699481"/>
            <a:ext cx="809999" cy="809999"/>
            <a:chOff x="3919257" y="1464740"/>
            <a:chExt cx="1080000" cy="1080000"/>
          </a:xfrm>
        </p:grpSpPr>
        <p:sp>
          <p:nvSpPr>
            <p:cNvPr id="48" name="Arc 47">
              <a:extLst>
                <a:ext uri="{FF2B5EF4-FFF2-40B4-BE49-F238E27FC236}">
                  <a16:creationId xmlns:a16="http://schemas.microsoft.com/office/drawing/2014/main" id="{017AC5B5-E93C-42B5-8E62-71A903D804A4}"/>
                </a:ext>
              </a:extLst>
            </p:cNvPr>
            <p:cNvSpPr/>
            <p:nvPr/>
          </p:nvSpPr>
          <p:spPr>
            <a:xfrm>
              <a:off x="3919257" y="1464740"/>
              <a:ext cx="1080000" cy="1080000"/>
            </a:xfrm>
            <a:prstGeom prst="arc">
              <a:avLst>
                <a:gd name="adj1" fmla="val 11105401"/>
                <a:gd name="adj2" fmla="val 1621562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740B36A-5EFC-47A5-BDBB-AD9BCEFC884F}"/>
                </a:ext>
              </a:extLst>
            </p:cNvPr>
            <p:cNvSpPr/>
            <p:nvPr/>
          </p:nvSpPr>
          <p:spPr>
            <a:xfrm>
              <a:off x="3919257" y="1963024"/>
              <a:ext cx="566655" cy="18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CAD1A54-7950-41CC-BB15-BD3ECDF2224A}"/>
              </a:ext>
            </a:extLst>
          </p:cNvPr>
          <p:cNvGrpSpPr/>
          <p:nvPr/>
        </p:nvGrpSpPr>
        <p:grpSpPr>
          <a:xfrm rot="5400000">
            <a:off x="2946007" y="5374680"/>
            <a:ext cx="809999" cy="809999"/>
            <a:chOff x="3919257" y="1464740"/>
            <a:chExt cx="1080000" cy="1080000"/>
          </a:xfrm>
        </p:grpSpPr>
        <p:sp>
          <p:nvSpPr>
            <p:cNvPr id="51" name="Arc 50">
              <a:extLst>
                <a:ext uri="{FF2B5EF4-FFF2-40B4-BE49-F238E27FC236}">
                  <a16:creationId xmlns:a16="http://schemas.microsoft.com/office/drawing/2014/main" id="{CB70EF62-3833-4D7A-9238-09F09BDE64E9}"/>
                </a:ext>
              </a:extLst>
            </p:cNvPr>
            <p:cNvSpPr/>
            <p:nvPr/>
          </p:nvSpPr>
          <p:spPr>
            <a:xfrm>
              <a:off x="3919257" y="1464740"/>
              <a:ext cx="1080000" cy="1080000"/>
            </a:xfrm>
            <a:prstGeom prst="arc">
              <a:avLst>
                <a:gd name="adj1" fmla="val 11105401"/>
                <a:gd name="adj2" fmla="val 1621562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2CC8295-4E7D-4E22-8D56-F701278AF77B}"/>
                </a:ext>
              </a:extLst>
            </p:cNvPr>
            <p:cNvSpPr/>
            <p:nvPr/>
          </p:nvSpPr>
          <p:spPr>
            <a:xfrm>
              <a:off x="3919257" y="1963024"/>
              <a:ext cx="566655" cy="18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30111AFC-518C-4B61-A2FC-C1AC834B0D21}"/>
              </a:ext>
            </a:extLst>
          </p:cNvPr>
          <p:cNvSpPr/>
          <p:nvPr/>
        </p:nvSpPr>
        <p:spPr>
          <a:xfrm>
            <a:off x="6588597" y="1674203"/>
            <a:ext cx="270000" cy="270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 dirty="0">
              <a:solidFill>
                <a:schemeClr val="tx1"/>
              </a:solidFill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936D69E-E7D2-4C72-8CEB-28EE8D6EE20F}"/>
              </a:ext>
            </a:extLst>
          </p:cNvPr>
          <p:cNvSpPr/>
          <p:nvPr/>
        </p:nvSpPr>
        <p:spPr>
          <a:xfrm>
            <a:off x="6588597" y="2095921"/>
            <a:ext cx="270000" cy="270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 dirty="0">
              <a:solidFill>
                <a:schemeClr val="tx1"/>
              </a:solidFill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AA67489-4299-49B8-A4E0-7F136D92197F}"/>
              </a:ext>
            </a:extLst>
          </p:cNvPr>
          <p:cNvGrpSpPr/>
          <p:nvPr/>
        </p:nvGrpSpPr>
        <p:grpSpPr>
          <a:xfrm>
            <a:off x="6580795" y="2517639"/>
            <a:ext cx="270000" cy="270000"/>
            <a:chOff x="9423073" y="3388815"/>
            <a:chExt cx="360000" cy="360000"/>
          </a:xfrm>
        </p:grpSpPr>
        <p:sp>
          <p:nvSpPr>
            <p:cNvPr id="56" name="Chord 55">
              <a:extLst>
                <a:ext uri="{FF2B5EF4-FFF2-40B4-BE49-F238E27FC236}">
                  <a16:creationId xmlns:a16="http://schemas.microsoft.com/office/drawing/2014/main" id="{8A326F57-899F-46CA-82E6-4EA69A09B440}"/>
                </a:ext>
              </a:extLst>
            </p:cNvPr>
            <p:cNvSpPr/>
            <p:nvPr/>
          </p:nvSpPr>
          <p:spPr>
            <a:xfrm rot="5400000">
              <a:off x="9423073" y="3388815"/>
              <a:ext cx="360000" cy="360000"/>
            </a:xfrm>
            <a:prstGeom prst="chord">
              <a:avLst>
                <a:gd name="adj1" fmla="val 5372484"/>
                <a:gd name="adj2" fmla="val 1620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  <p:sp>
          <p:nvSpPr>
            <p:cNvPr id="57" name="Chord 56">
              <a:extLst>
                <a:ext uri="{FF2B5EF4-FFF2-40B4-BE49-F238E27FC236}">
                  <a16:creationId xmlns:a16="http://schemas.microsoft.com/office/drawing/2014/main" id="{D9BAD36B-F5A2-44DD-AAF2-C72FB8A2B934}"/>
                </a:ext>
              </a:extLst>
            </p:cNvPr>
            <p:cNvSpPr/>
            <p:nvPr/>
          </p:nvSpPr>
          <p:spPr>
            <a:xfrm rot="16200000">
              <a:off x="9423073" y="3388815"/>
              <a:ext cx="360000" cy="360000"/>
            </a:xfrm>
            <a:prstGeom prst="chord">
              <a:avLst>
                <a:gd name="adj1" fmla="val 5372484"/>
                <a:gd name="adj2" fmla="val 1620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</p:grpSp>
      <p:sp>
        <p:nvSpPr>
          <p:cNvPr id="58" name="Oval 57">
            <a:extLst>
              <a:ext uri="{FF2B5EF4-FFF2-40B4-BE49-F238E27FC236}">
                <a16:creationId xmlns:a16="http://schemas.microsoft.com/office/drawing/2014/main" id="{E89A28AD-EA90-4871-B4F1-C0598751E328}"/>
              </a:ext>
            </a:extLst>
          </p:cNvPr>
          <p:cNvSpPr/>
          <p:nvPr/>
        </p:nvSpPr>
        <p:spPr>
          <a:xfrm>
            <a:off x="6588597" y="2939358"/>
            <a:ext cx="270000" cy="27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/>
              <a:t>A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C5C6648-E452-4FF8-B178-8137308E0B5E}"/>
              </a:ext>
            </a:extLst>
          </p:cNvPr>
          <p:cNvGrpSpPr/>
          <p:nvPr/>
        </p:nvGrpSpPr>
        <p:grpSpPr>
          <a:xfrm>
            <a:off x="1265720" y="5492009"/>
            <a:ext cx="108000" cy="108000"/>
            <a:chOff x="9423073" y="3388815"/>
            <a:chExt cx="360000" cy="360000"/>
          </a:xfrm>
        </p:grpSpPr>
        <p:sp>
          <p:nvSpPr>
            <p:cNvPr id="60" name="Chord 59">
              <a:extLst>
                <a:ext uri="{FF2B5EF4-FFF2-40B4-BE49-F238E27FC236}">
                  <a16:creationId xmlns:a16="http://schemas.microsoft.com/office/drawing/2014/main" id="{A99E82C1-CD60-4170-A29C-DBE775F8C4AB}"/>
                </a:ext>
              </a:extLst>
            </p:cNvPr>
            <p:cNvSpPr/>
            <p:nvPr/>
          </p:nvSpPr>
          <p:spPr>
            <a:xfrm rot="5400000">
              <a:off x="9423073" y="3388815"/>
              <a:ext cx="360000" cy="360000"/>
            </a:xfrm>
            <a:prstGeom prst="chord">
              <a:avLst>
                <a:gd name="adj1" fmla="val 5372484"/>
                <a:gd name="adj2" fmla="val 1620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 dirty="0"/>
            </a:p>
          </p:txBody>
        </p:sp>
        <p:sp>
          <p:nvSpPr>
            <p:cNvPr id="61" name="Chord 60">
              <a:extLst>
                <a:ext uri="{FF2B5EF4-FFF2-40B4-BE49-F238E27FC236}">
                  <a16:creationId xmlns:a16="http://schemas.microsoft.com/office/drawing/2014/main" id="{6E5BFF2E-73B6-4714-9A90-91E7F6C43772}"/>
                </a:ext>
              </a:extLst>
            </p:cNvPr>
            <p:cNvSpPr/>
            <p:nvPr/>
          </p:nvSpPr>
          <p:spPr>
            <a:xfrm rot="16200000">
              <a:off x="9423073" y="3388815"/>
              <a:ext cx="360000" cy="360000"/>
            </a:xfrm>
            <a:prstGeom prst="chord">
              <a:avLst>
                <a:gd name="adj1" fmla="val 5372484"/>
                <a:gd name="adj2" fmla="val 1620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5B1629B-2282-4B08-833D-9069711F11AE}"/>
              </a:ext>
            </a:extLst>
          </p:cNvPr>
          <p:cNvGrpSpPr/>
          <p:nvPr/>
        </p:nvGrpSpPr>
        <p:grpSpPr>
          <a:xfrm>
            <a:off x="2233572" y="5388550"/>
            <a:ext cx="108000" cy="108000"/>
            <a:chOff x="9423073" y="3388815"/>
            <a:chExt cx="360000" cy="360000"/>
          </a:xfrm>
        </p:grpSpPr>
        <p:sp>
          <p:nvSpPr>
            <p:cNvPr id="63" name="Chord 62">
              <a:extLst>
                <a:ext uri="{FF2B5EF4-FFF2-40B4-BE49-F238E27FC236}">
                  <a16:creationId xmlns:a16="http://schemas.microsoft.com/office/drawing/2014/main" id="{5C6368C0-B561-45E3-B000-ECEF9169C55B}"/>
                </a:ext>
              </a:extLst>
            </p:cNvPr>
            <p:cNvSpPr/>
            <p:nvPr/>
          </p:nvSpPr>
          <p:spPr>
            <a:xfrm rot="5400000">
              <a:off x="9423073" y="3388815"/>
              <a:ext cx="360000" cy="360000"/>
            </a:xfrm>
            <a:prstGeom prst="chord">
              <a:avLst>
                <a:gd name="adj1" fmla="val 5372484"/>
                <a:gd name="adj2" fmla="val 1620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  <p:sp>
          <p:nvSpPr>
            <p:cNvPr id="64" name="Chord 63">
              <a:extLst>
                <a:ext uri="{FF2B5EF4-FFF2-40B4-BE49-F238E27FC236}">
                  <a16:creationId xmlns:a16="http://schemas.microsoft.com/office/drawing/2014/main" id="{B930441C-42AD-4BE5-99E7-28D0188A45C1}"/>
                </a:ext>
              </a:extLst>
            </p:cNvPr>
            <p:cNvSpPr/>
            <p:nvPr/>
          </p:nvSpPr>
          <p:spPr>
            <a:xfrm rot="16200000">
              <a:off x="9423073" y="3388815"/>
              <a:ext cx="360000" cy="360000"/>
            </a:xfrm>
            <a:prstGeom prst="chord">
              <a:avLst>
                <a:gd name="adj1" fmla="val 5372484"/>
                <a:gd name="adj2" fmla="val 1620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80A4521-F9B3-456D-BDD8-E96CEEB76EDE}"/>
              </a:ext>
            </a:extLst>
          </p:cNvPr>
          <p:cNvGrpSpPr/>
          <p:nvPr/>
        </p:nvGrpSpPr>
        <p:grpSpPr>
          <a:xfrm>
            <a:off x="3022106" y="5384010"/>
            <a:ext cx="108000" cy="108000"/>
            <a:chOff x="9423073" y="3388815"/>
            <a:chExt cx="360000" cy="360000"/>
          </a:xfrm>
        </p:grpSpPr>
        <p:sp>
          <p:nvSpPr>
            <p:cNvPr id="66" name="Chord 65">
              <a:extLst>
                <a:ext uri="{FF2B5EF4-FFF2-40B4-BE49-F238E27FC236}">
                  <a16:creationId xmlns:a16="http://schemas.microsoft.com/office/drawing/2014/main" id="{E8B745E9-D685-4853-9A67-0525E95ABF45}"/>
                </a:ext>
              </a:extLst>
            </p:cNvPr>
            <p:cNvSpPr/>
            <p:nvPr/>
          </p:nvSpPr>
          <p:spPr>
            <a:xfrm rot="5400000">
              <a:off x="9423073" y="3388815"/>
              <a:ext cx="360000" cy="360000"/>
            </a:xfrm>
            <a:prstGeom prst="chord">
              <a:avLst>
                <a:gd name="adj1" fmla="val 5372484"/>
                <a:gd name="adj2" fmla="val 1620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  <p:sp>
          <p:nvSpPr>
            <p:cNvPr id="67" name="Chord 66">
              <a:extLst>
                <a:ext uri="{FF2B5EF4-FFF2-40B4-BE49-F238E27FC236}">
                  <a16:creationId xmlns:a16="http://schemas.microsoft.com/office/drawing/2014/main" id="{D53FCA57-0AF4-4227-A4A6-A277CD85C612}"/>
                </a:ext>
              </a:extLst>
            </p:cNvPr>
            <p:cNvSpPr/>
            <p:nvPr/>
          </p:nvSpPr>
          <p:spPr>
            <a:xfrm rot="16200000">
              <a:off x="9423073" y="3388815"/>
              <a:ext cx="360000" cy="360000"/>
            </a:xfrm>
            <a:prstGeom prst="chord">
              <a:avLst>
                <a:gd name="adj1" fmla="val 5372484"/>
                <a:gd name="adj2" fmla="val 1620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33A5017-1FCF-48AD-8E2D-080AAE4CFE40}"/>
              </a:ext>
            </a:extLst>
          </p:cNvPr>
          <p:cNvGrpSpPr/>
          <p:nvPr/>
        </p:nvGrpSpPr>
        <p:grpSpPr>
          <a:xfrm rot="3291003">
            <a:off x="1065686" y="2945167"/>
            <a:ext cx="108000" cy="108000"/>
            <a:chOff x="9423073" y="3388815"/>
            <a:chExt cx="360000" cy="360000"/>
          </a:xfrm>
        </p:grpSpPr>
        <p:sp>
          <p:nvSpPr>
            <p:cNvPr id="69" name="Chord 68">
              <a:extLst>
                <a:ext uri="{FF2B5EF4-FFF2-40B4-BE49-F238E27FC236}">
                  <a16:creationId xmlns:a16="http://schemas.microsoft.com/office/drawing/2014/main" id="{9EC340D7-2469-46DD-BA91-E684DE8E2AD2}"/>
                </a:ext>
              </a:extLst>
            </p:cNvPr>
            <p:cNvSpPr/>
            <p:nvPr/>
          </p:nvSpPr>
          <p:spPr>
            <a:xfrm rot="5400000">
              <a:off x="9423073" y="3388815"/>
              <a:ext cx="360000" cy="360000"/>
            </a:xfrm>
            <a:prstGeom prst="chord">
              <a:avLst>
                <a:gd name="adj1" fmla="val 5372484"/>
                <a:gd name="adj2" fmla="val 1620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  <p:sp>
          <p:nvSpPr>
            <p:cNvPr id="70" name="Chord 69">
              <a:extLst>
                <a:ext uri="{FF2B5EF4-FFF2-40B4-BE49-F238E27FC236}">
                  <a16:creationId xmlns:a16="http://schemas.microsoft.com/office/drawing/2014/main" id="{9B21A075-2520-421D-813C-15C3F0132807}"/>
                </a:ext>
              </a:extLst>
            </p:cNvPr>
            <p:cNvSpPr/>
            <p:nvPr/>
          </p:nvSpPr>
          <p:spPr>
            <a:xfrm rot="16200000">
              <a:off x="9423073" y="3388815"/>
              <a:ext cx="360000" cy="360000"/>
            </a:xfrm>
            <a:prstGeom prst="chord">
              <a:avLst>
                <a:gd name="adj1" fmla="val 5372484"/>
                <a:gd name="adj2" fmla="val 1620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CD66968C-67E8-4B73-991A-AF824EDC5269}"/>
              </a:ext>
            </a:extLst>
          </p:cNvPr>
          <p:cNvSpPr txBox="1"/>
          <p:nvPr/>
        </p:nvSpPr>
        <p:spPr>
          <a:xfrm>
            <a:off x="6805257" y="1661931"/>
            <a:ext cx="1995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Sensing</a:t>
            </a:r>
            <a:r>
              <a:rPr lang="de-DE" sz="1400" dirty="0"/>
              <a:t> </a:t>
            </a:r>
            <a:r>
              <a:rPr lang="de-DE" sz="1400" dirty="0" err="1"/>
              <a:t>functionality</a:t>
            </a:r>
            <a:endParaRPr lang="de-DE" sz="14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8822452-3202-441B-AFDF-2C63D2009B13}"/>
              </a:ext>
            </a:extLst>
          </p:cNvPr>
          <p:cNvSpPr txBox="1"/>
          <p:nvPr/>
        </p:nvSpPr>
        <p:spPr>
          <a:xfrm>
            <a:off x="6805257" y="2092421"/>
            <a:ext cx="1995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Acting</a:t>
            </a:r>
            <a:r>
              <a:rPr lang="de-DE" sz="1400" dirty="0"/>
              <a:t> </a:t>
            </a:r>
            <a:r>
              <a:rPr lang="de-DE" sz="1400" dirty="0" err="1"/>
              <a:t>functionality</a:t>
            </a:r>
            <a:endParaRPr lang="de-DE" sz="140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B8E3519-5D4E-4B4B-9E45-21EDF7FE49EC}"/>
              </a:ext>
            </a:extLst>
          </p:cNvPr>
          <p:cNvSpPr txBox="1"/>
          <p:nvPr/>
        </p:nvSpPr>
        <p:spPr>
          <a:xfrm>
            <a:off x="6805257" y="2510640"/>
            <a:ext cx="2666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Sensing</a:t>
            </a:r>
            <a:r>
              <a:rPr lang="de-DE" sz="1400" dirty="0"/>
              <a:t>/</a:t>
            </a:r>
            <a:r>
              <a:rPr lang="de-DE" sz="1400" dirty="0" err="1"/>
              <a:t>Acting</a:t>
            </a:r>
            <a:r>
              <a:rPr lang="de-DE" sz="1400" dirty="0"/>
              <a:t> </a:t>
            </a:r>
            <a:r>
              <a:rPr lang="de-DE" sz="1400" dirty="0" err="1"/>
              <a:t>functionality</a:t>
            </a:r>
            <a:endParaRPr lang="de-DE" sz="140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E1686F3-3D24-4239-8DC8-F2555B2BAE7F}"/>
              </a:ext>
            </a:extLst>
          </p:cNvPr>
          <p:cNvSpPr txBox="1"/>
          <p:nvPr/>
        </p:nvSpPr>
        <p:spPr>
          <a:xfrm>
            <a:off x="6805258" y="2939358"/>
            <a:ext cx="1436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Agent</a:t>
            </a:r>
            <a:endParaRPr lang="de-DE" sz="1600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2B4B0C4-468D-4A14-A06B-C8BA5AD7C60E}"/>
              </a:ext>
            </a:extLst>
          </p:cNvPr>
          <p:cNvGrpSpPr/>
          <p:nvPr/>
        </p:nvGrpSpPr>
        <p:grpSpPr>
          <a:xfrm>
            <a:off x="1239032" y="3664211"/>
            <a:ext cx="868386" cy="163379"/>
            <a:chOff x="1939192" y="3439805"/>
            <a:chExt cx="1157848" cy="217838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69D5460-0278-493F-A6EF-33AFA8C49EDE}"/>
                </a:ext>
              </a:extLst>
            </p:cNvPr>
            <p:cNvSpPr/>
            <p:nvPr/>
          </p:nvSpPr>
          <p:spPr>
            <a:xfrm rot="16200000">
              <a:off x="2409197" y="2969800"/>
              <a:ext cx="217838" cy="11578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de-DE" sz="1500" dirty="0" err="1"/>
                <a:t>Heater</a:t>
              </a:r>
              <a:endParaRPr lang="de-DE" sz="1500" dirty="0"/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4B7D2B57-1A23-4DE2-9999-CF7DE84ED589}"/>
                </a:ext>
              </a:extLst>
            </p:cNvPr>
            <p:cNvGrpSpPr/>
            <p:nvPr/>
          </p:nvGrpSpPr>
          <p:grpSpPr>
            <a:xfrm>
              <a:off x="2890781" y="3468431"/>
              <a:ext cx="144000" cy="144000"/>
              <a:chOff x="9423073" y="3388815"/>
              <a:chExt cx="360000" cy="360000"/>
            </a:xfrm>
          </p:grpSpPr>
          <p:sp>
            <p:nvSpPr>
              <p:cNvPr id="78" name="Chord 77">
                <a:extLst>
                  <a:ext uri="{FF2B5EF4-FFF2-40B4-BE49-F238E27FC236}">
                    <a16:creationId xmlns:a16="http://schemas.microsoft.com/office/drawing/2014/main" id="{EC06ECE7-4545-4B50-9D44-30D5F3CFF434}"/>
                  </a:ext>
                </a:extLst>
              </p:cNvPr>
              <p:cNvSpPr/>
              <p:nvPr/>
            </p:nvSpPr>
            <p:spPr>
              <a:xfrm rot="5400000">
                <a:off x="9423073" y="3388815"/>
                <a:ext cx="360000" cy="360000"/>
              </a:xfrm>
              <a:prstGeom prst="chord">
                <a:avLst>
                  <a:gd name="adj1" fmla="val 5372484"/>
                  <a:gd name="adj2" fmla="val 1620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675"/>
              </a:p>
            </p:txBody>
          </p:sp>
          <p:sp>
            <p:nvSpPr>
              <p:cNvPr id="79" name="Chord 78">
                <a:extLst>
                  <a:ext uri="{FF2B5EF4-FFF2-40B4-BE49-F238E27FC236}">
                    <a16:creationId xmlns:a16="http://schemas.microsoft.com/office/drawing/2014/main" id="{A8C2C2D8-440E-4A4F-B922-9C8E33985467}"/>
                  </a:ext>
                </a:extLst>
              </p:cNvPr>
              <p:cNvSpPr/>
              <p:nvPr/>
            </p:nvSpPr>
            <p:spPr>
              <a:xfrm rot="16200000">
                <a:off x="9423073" y="3388815"/>
                <a:ext cx="360000" cy="360000"/>
              </a:xfrm>
              <a:prstGeom prst="chord">
                <a:avLst>
                  <a:gd name="adj1" fmla="val 5372484"/>
                  <a:gd name="adj2" fmla="val 1620000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675"/>
              </a:p>
            </p:txBody>
          </p: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5A03E14-8030-4A8A-BDDA-ABB7ED5FE2F4}"/>
              </a:ext>
            </a:extLst>
          </p:cNvPr>
          <p:cNvGrpSpPr/>
          <p:nvPr/>
        </p:nvGrpSpPr>
        <p:grpSpPr>
          <a:xfrm>
            <a:off x="952221" y="1500477"/>
            <a:ext cx="868386" cy="163379"/>
            <a:chOff x="1939192" y="3439805"/>
            <a:chExt cx="1157848" cy="217838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3965F5D5-05E0-4679-BCD3-881F78174574}"/>
                </a:ext>
              </a:extLst>
            </p:cNvPr>
            <p:cNvSpPr/>
            <p:nvPr/>
          </p:nvSpPr>
          <p:spPr>
            <a:xfrm rot="16200000">
              <a:off x="2409197" y="2969800"/>
              <a:ext cx="217838" cy="11578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de-DE" sz="1300" dirty="0" err="1"/>
                <a:t>Heater</a:t>
              </a:r>
              <a:endParaRPr lang="de-DE" sz="1300" dirty="0"/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40C20279-50A7-4CDF-AC05-898B9A37ADD9}"/>
                </a:ext>
              </a:extLst>
            </p:cNvPr>
            <p:cNvGrpSpPr/>
            <p:nvPr/>
          </p:nvGrpSpPr>
          <p:grpSpPr>
            <a:xfrm>
              <a:off x="2890781" y="3468431"/>
              <a:ext cx="144000" cy="144000"/>
              <a:chOff x="9423073" y="3388815"/>
              <a:chExt cx="360000" cy="360000"/>
            </a:xfrm>
          </p:grpSpPr>
          <p:sp>
            <p:nvSpPr>
              <p:cNvPr id="83" name="Chord 82">
                <a:extLst>
                  <a:ext uri="{FF2B5EF4-FFF2-40B4-BE49-F238E27FC236}">
                    <a16:creationId xmlns:a16="http://schemas.microsoft.com/office/drawing/2014/main" id="{68333A8A-3A84-4993-AB08-502BE501EE19}"/>
                  </a:ext>
                </a:extLst>
              </p:cNvPr>
              <p:cNvSpPr/>
              <p:nvPr/>
            </p:nvSpPr>
            <p:spPr>
              <a:xfrm rot="5400000">
                <a:off x="9423073" y="3388815"/>
                <a:ext cx="360000" cy="360000"/>
              </a:xfrm>
              <a:prstGeom prst="chord">
                <a:avLst>
                  <a:gd name="adj1" fmla="val 5372484"/>
                  <a:gd name="adj2" fmla="val 1620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00"/>
              </a:p>
            </p:txBody>
          </p:sp>
          <p:sp>
            <p:nvSpPr>
              <p:cNvPr id="84" name="Chord 83">
                <a:extLst>
                  <a:ext uri="{FF2B5EF4-FFF2-40B4-BE49-F238E27FC236}">
                    <a16:creationId xmlns:a16="http://schemas.microsoft.com/office/drawing/2014/main" id="{4F6F116B-5F1B-4DCF-A814-E7C781B32E55}"/>
                  </a:ext>
                </a:extLst>
              </p:cNvPr>
              <p:cNvSpPr/>
              <p:nvPr/>
            </p:nvSpPr>
            <p:spPr>
              <a:xfrm rot="16200000">
                <a:off x="9423073" y="3388815"/>
                <a:ext cx="360000" cy="360000"/>
              </a:xfrm>
              <a:prstGeom prst="chord">
                <a:avLst>
                  <a:gd name="adj1" fmla="val 5372484"/>
                  <a:gd name="adj2" fmla="val 1620000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00"/>
              </a:p>
            </p:txBody>
          </p:sp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DBDA51C-BFBD-4FDE-87A3-059171F3F8E1}"/>
              </a:ext>
            </a:extLst>
          </p:cNvPr>
          <p:cNvGrpSpPr/>
          <p:nvPr/>
        </p:nvGrpSpPr>
        <p:grpSpPr>
          <a:xfrm rot="5400000">
            <a:off x="5900535" y="3106392"/>
            <a:ext cx="868386" cy="163379"/>
            <a:chOff x="1939192" y="3439805"/>
            <a:chExt cx="1157848" cy="217838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0C54EAB2-FD97-4CC6-A452-CF283CC50059}"/>
                </a:ext>
              </a:extLst>
            </p:cNvPr>
            <p:cNvSpPr/>
            <p:nvPr/>
          </p:nvSpPr>
          <p:spPr>
            <a:xfrm rot="16200000">
              <a:off x="2409197" y="2969800"/>
              <a:ext cx="217838" cy="11578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de-DE" sz="1300" dirty="0" err="1"/>
                <a:t>Heater</a:t>
              </a:r>
              <a:endParaRPr lang="de-DE" sz="1300" dirty="0"/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9A9F3BB9-FD38-4952-A89C-9BEBD2289328}"/>
                </a:ext>
              </a:extLst>
            </p:cNvPr>
            <p:cNvGrpSpPr/>
            <p:nvPr/>
          </p:nvGrpSpPr>
          <p:grpSpPr>
            <a:xfrm>
              <a:off x="2890781" y="3468431"/>
              <a:ext cx="144000" cy="144000"/>
              <a:chOff x="9423073" y="3388815"/>
              <a:chExt cx="360000" cy="360000"/>
            </a:xfrm>
          </p:grpSpPr>
          <p:sp>
            <p:nvSpPr>
              <p:cNvPr id="88" name="Chord 87">
                <a:extLst>
                  <a:ext uri="{FF2B5EF4-FFF2-40B4-BE49-F238E27FC236}">
                    <a16:creationId xmlns:a16="http://schemas.microsoft.com/office/drawing/2014/main" id="{D68EDB95-439B-4CF6-8F9B-A5EA7D3D482E}"/>
                  </a:ext>
                </a:extLst>
              </p:cNvPr>
              <p:cNvSpPr/>
              <p:nvPr/>
            </p:nvSpPr>
            <p:spPr>
              <a:xfrm rot="5400000">
                <a:off x="9423073" y="3388815"/>
                <a:ext cx="360000" cy="360000"/>
              </a:xfrm>
              <a:prstGeom prst="chord">
                <a:avLst>
                  <a:gd name="adj1" fmla="val 5372484"/>
                  <a:gd name="adj2" fmla="val 1620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00"/>
              </a:p>
            </p:txBody>
          </p:sp>
          <p:sp>
            <p:nvSpPr>
              <p:cNvPr id="89" name="Chord 88">
                <a:extLst>
                  <a:ext uri="{FF2B5EF4-FFF2-40B4-BE49-F238E27FC236}">
                    <a16:creationId xmlns:a16="http://schemas.microsoft.com/office/drawing/2014/main" id="{4012701D-4A88-42DB-9DD8-11A7879E312E}"/>
                  </a:ext>
                </a:extLst>
              </p:cNvPr>
              <p:cNvSpPr/>
              <p:nvPr/>
            </p:nvSpPr>
            <p:spPr>
              <a:xfrm rot="16200000">
                <a:off x="9423073" y="3388815"/>
                <a:ext cx="360000" cy="360000"/>
              </a:xfrm>
              <a:prstGeom prst="chord">
                <a:avLst>
                  <a:gd name="adj1" fmla="val 5372484"/>
                  <a:gd name="adj2" fmla="val 1620000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00" dirty="0"/>
              </a:p>
            </p:txBody>
          </p: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0BFEC128-972F-425E-B4BA-A7AA231826D6}"/>
              </a:ext>
            </a:extLst>
          </p:cNvPr>
          <p:cNvGrpSpPr/>
          <p:nvPr/>
        </p:nvGrpSpPr>
        <p:grpSpPr>
          <a:xfrm>
            <a:off x="4670124" y="5628385"/>
            <a:ext cx="868386" cy="163379"/>
            <a:chOff x="1939192" y="3439805"/>
            <a:chExt cx="1157848" cy="217838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474CDB80-EEBF-4261-B1A0-541BF7C756CF}"/>
                </a:ext>
              </a:extLst>
            </p:cNvPr>
            <p:cNvSpPr/>
            <p:nvPr/>
          </p:nvSpPr>
          <p:spPr>
            <a:xfrm rot="16200000">
              <a:off x="2409197" y="2969800"/>
              <a:ext cx="217838" cy="11578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de-DE" sz="1300" dirty="0" err="1"/>
                <a:t>Heater</a:t>
              </a:r>
              <a:endParaRPr lang="de-DE" sz="1300" dirty="0"/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5ECE748D-9A5E-4C18-B332-C2B715320C39}"/>
                </a:ext>
              </a:extLst>
            </p:cNvPr>
            <p:cNvGrpSpPr/>
            <p:nvPr/>
          </p:nvGrpSpPr>
          <p:grpSpPr>
            <a:xfrm>
              <a:off x="2890781" y="3468431"/>
              <a:ext cx="144000" cy="144000"/>
              <a:chOff x="9423073" y="3388815"/>
              <a:chExt cx="360000" cy="360000"/>
            </a:xfrm>
          </p:grpSpPr>
          <p:sp>
            <p:nvSpPr>
              <p:cNvPr id="93" name="Chord 92">
                <a:extLst>
                  <a:ext uri="{FF2B5EF4-FFF2-40B4-BE49-F238E27FC236}">
                    <a16:creationId xmlns:a16="http://schemas.microsoft.com/office/drawing/2014/main" id="{BC4B0B5A-681E-49D2-8761-413CD4F67B44}"/>
                  </a:ext>
                </a:extLst>
              </p:cNvPr>
              <p:cNvSpPr/>
              <p:nvPr/>
            </p:nvSpPr>
            <p:spPr>
              <a:xfrm rot="5400000">
                <a:off x="9423073" y="3388815"/>
                <a:ext cx="360000" cy="360000"/>
              </a:xfrm>
              <a:prstGeom prst="chord">
                <a:avLst>
                  <a:gd name="adj1" fmla="val 5372484"/>
                  <a:gd name="adj2" fmla="val 1620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00" dirty="0"/>
              </a:p>
            </p:txBody>
          </p:sp>
          <p:sp>
            <p:nvSpPr>
              <p:cNvPr id="94" name="Chord 93">
                <a:extLst>
                  <a:ext uri="{FF2B5EF4-FFF2-40B4-BE49-F238E27FC236}">
                    <a16:creationId xmlns:a16="http://schemas.microsoft.com/office/drawing/2014/main" id="{18675629-BB3E-40BA-885F-BB793580FB07}"/>
                  </a:ext>
                </a:extLst>
              </p:cNvPr>
              <p:cNvSpPr/>
              <p:nvPr/>
            </p:nvSpPr>
            <p:spPr>
              <a:xfrm rot="16200000">
                <a:off x="9423073" y="3388815"/>
                <a:ext cx="360000" cy="360000"/>
              </a:xfrm>
              <a:prstGeom prst="chord">
                <a:avLst>
                  <a:gd name="adj1" fmla="val 5372484"/>
                  <a:gd name="adj2" fmla="val 1620000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00"/>
              </a:p>
            </p:txBody>
          </p:sp>
        </p:grp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9E25A8A2-9840-4917-9C90-318A4FB85469}"/>
              </a:ext>
            </a:extLst>
          </p:cNvPr>
          <p:cNvSpPr txBox="1"/>
          <p:nvPr/>
        </p:nvSpPr>
        <p:spPr>
          <a:xfrm>
            <a:off x="6656798" y="3704969"/>
            <a:ext cx="211641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/>
              <a:t>Possible Goals:</a:t>
            </a:r>
          </a:p>
          <a:p>
            <a:pPr marL="214314" indent="-214314">
              <a:buFont typeface="Arial" panose="020B0604020202020204" pitchFamily="34" charset="0"/>
              <a:buChar char="•"/>
            </a:pPr>
            <a:r>
              <a:rPr lang="de-DE" sz="1500" b="1" dirty="0"/>
              <a:t>A</a:t>
            </a:r>
            <a:r>
              <a:rPr lang="de-DE" sz="1500" dirty="0"/>
              <a:t> </a:t>
            </a:r>
            <a:r>
              <a:rPr lang="de-DE" sz="1350" dirty="0"/>
              <a:t>(</a:t>
            </a:r>
            <a:r>
              <a:rPr lang="de-DE" sz="1500" dirty="0" err="1"/>
              <a:t>Prepare</a:t>
            </a:r>
            <a:r>
              <a:rPr lang="de-DE" sz="1500" dirty="0"/>
              <a:t> </a:t>
            </a:r>
            <a:r>
              <a:rPr lang="de-DE" sz="1500" dirty="0" err="1"/>
              <a:t>Meal</a:t>
            </a:r>
            <a:r>
              <a:rPr lang="de-DE" sz="1500" dirty="0"/>
              <a:t>)</a:t>
            </a:r>
          </a:p>
          <a:p>
            <a:pPr marL="214314" indent="-214314">
              <a:buFont typeface="Arial" panose="020B0604020202020204" pitchFamily="34" charset="0"/>
              <a:buChar char="•"/>
            </a:pPr>
            <a:r>
              <a:rPr lang="de-DE" sz="1500" b="1" dirty="0"/>
              <a:t>B </a:t>
            </a:r>
            <a:r>
              <a:rPr lang="de-DE" sz="1350" dirty="0"/>
              <a:t>(</a:t>
            </a:r>
            <a:r>
              <a:rPr lang="de-DE" sz="1500" dirty="0"/>
              <a:t>Watch TV</a:t>
            </a:r>
            <a:r>
              <a:rPr lang="de-DE" sz="1350" dirty="0"/>
              <a:t>)</a:t>
            </a:r>
          </a:p>
          <a:p>
            <a:pPr marL="214314" indent="-214314">
              <a:buFont typeface="Arial" panose="020B0604020202020204" pitchFamily="34" charset="0"/>
              <a:buChar char="•"/>
            </a:pPr>
            <a:r>
              <a:rPr lang="de-DE" sz="1500" b="1" dirty="0"/>
              <a:t>C</a:t>
            </a:r>
            <a:r>
              <a:rPr lang="de-DE" sz="1500" dirty="0"/>
              <a:t> </a:t>
            </a:r>
            <a:r>
              <a:rPr lang="de-DE" sz="1350" dirty="0"/>
              <a:t>(</a:t>
            </a:r>
            <a:r>
              <a:rPr lang="de-DE" sz="1500" dirty="0"/>
              <a:t>Use </a:t>
            </a:r>
            <a:r>
              <a:rPr lang="de-DE" sz="1500" dirty="0" err="1"/>
              <a:t>toilet</a:t>
            </a:r>
            <a:r>
              <a:rPr lang="de-DE" sz="1350" dirty="0"/>
              <a:t>)</a:t>
            </a:r>
          </a:p>
          <a:p>
            <a:pPr marL="214314" indent="-214314">
              <a:buFont typeface="Arial" panose="020B0604020202020204" pitchFamily="34" charset="0"/>
              <a:buChar char="•"/>
            </a:pPr>
            <a:r>
              <a:rPr lang="de-DE" sz="1500" b="1" dirty="0"/>
              <a:t>D</a:t>
            </a:r>
            <a:r>
              <a:rPr lang="de-DE" sz="1500" dirty="0"/>
              <a:t> </a:t>
            </a:r>
            <a:r>
              <a:rPr lang="de-DE" sz="1350" dirty="0"/>
              <a:t>(</a:t>
            </a:r>
            <a:r>
              <a:rPr lang="de-DE" sz="1500" dirty="0"/>
              <a:t>Use </a:t>
            </a:r>
            <a:r>
              <a:rPr lang="de-DE" sz="1500" dirty="0" err="1"/>
              <a:t>shower</a:t>
            </a:r>
            <a:r>
              <a:rPr lang="de-DE" sz="1350" dirty="0"/>
              <a:t>)</a:t>
            </a:r>
            <a:endParaRPr lang="de-DE" sz="1500" dirty="0"/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CF8583B-23B2-4CB1-9EF6-7222744A4D57}"/>
              </a:ext>
            </a:extLst>
          </p:cNvPr>
          <p:cNvCxnSpPr>
            <a:cxnSpLocks/>
          </p:cNvCxnSpPr>
          <p:nvPr/>
        </p:nvCxnSpPr>
        <p:spPr>
          <a:xfrm flipH="1">
            <a:off x="1205288" y="4298397"/>
            <a:ext cx="1258420" cy="743105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24E0039C-4E41-4BD5-9906-0C89F2792F35}"/>
              </a:ext>
            </a:extLst>
          </p:cNvPr>
          <p:cNvCxnSpPr>
            <a:cxnSpLocks/>
          </p:cNvCxnSpPr>
          <p:nvPr/>
        </p:nvCxnSpPr>
        <p:spPr>
          <a:xfrm>
            <a:off x="2595345" y="3974172"/>
            <a:ext cx="827045" cy="262953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prstDash val="lg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6F055C3B-64C8-4842-A4F0-06856C406768}"/>
              </a:ext>
            </a:extLst>
          </p:cNvPr>
          <p:cNvCxnSpPr>
            <a:cxnSpLocks/>
          </p:cNvCxnSpPr>
          <p:nvPr/>
        </p:nvCxnSpPr>
        <p:spPr>
          <a:xfrm flipH="1">
            <a:off x="2567419" y="4315560"/>
            <a:ext cx="88382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51053F43-B0EC-4A16-91D5-245CBB5BB575}"/>
              </a:ext>
            </a:extLst>
          </p:cNvPr>
          <p:cNvCxnSpPr>
            <a:cxnSpLocks/>
          </p:cNvCxnSpPr>
          <p:nvPr/>
        </p:nvCxnSpPr>
        <p:spPr>
          <a:xfrm flipH="1">
            <a:off x="2619174" y="3093246"/>
            <a:ext cx="6730" cy="787835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prstDash val="lg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AE838229-CCC6-41F3-91FA-3D2BB17C5816}"/>
              </a:ext>
            </a:extLst>
          </p:cNvPr>
          <p:cNvCxnSpPr>
            <a:cxnSpLocks/>
          </p:cNvCxnSpPr>
          <p:nvPr/>
        </p:nvCxnSpPr>
        <p:spPr>
          <a:xfrm>
            <a:off x="1933638" y="2977817"/>
            <a:ext cx="652056" cy="1302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prstDash val="lg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00F30F42-F212-4126-802C-047B20821C87}"/>
              </a:ext>
            </a:extLst>
          </p:cNvPr>
          <p:cNvCxnSpPr>
            <a:cxnSpLocks/>
          </p:cNvCxnSpPr>
          <p:nvPr/>
        </p:nvCxnSpPr>
        <p:spPr>
          <a:xfrm flipV="1">
            <a:off x="2540359" y="4430601"/>
            <a:ext cx="910883" cy="13841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809E84C4-2CC1-4C38-AAFC-6A8BCE36573C}"/>
              </a:ext>
            </a:extLst>
          </p:cNvPr>
          <p:cNvCxnSpPr>
            <a:cxnSpLocks/>
          </p:cNvCxnSpPr>
          <p:nvPr/>
        </p:nvCxnSpPr>
        <p:spPr>
          <a:xfrm flipV="1">
            <a:off x="2591885" y="4632212"/>
            <a:ext cx="1394" cy="67646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8227A812-AFBA-4F9A-9C4D-B4A430169F15}"/>
              </a:ext>
            </a:extLst>
          </p:cNvPr>
          <p:cNvCxnSpPr>
            <a:cxnSpLocks/>
          </p:cNvCxnSpPr>
          <p:nvPr/>
        </p:nvCxnSpPr>
        <p:spPr>
          <a:xfrm flipH="1">
            <a:off x="3632128" y="4438694"/>
            <a:ext cx="651867" cy="9734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B6CA11D6-C278-4A57-8E9F-36B2B3DC12E4}"/>
              </a:ext>
            </a:extLst>
          </p:cNvPr>
          <p:cNvCxnSpPr>
            <a:cxnSpLocks/>
          </p:cNvCxnSpPr>
          <p:nvPr/>
        </p:nvCxnSpPr>
        <p:spPr>
          <a:xfrm flipH="1" flipV="1">
            <a:off x="4302257" y="4549510"/>
            <a:ext cx="1" cy="797979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5F02DAA0-C227-4C56-827D-1EDC9D962666}"/>
              </a:ext>
            </a:extLst>
          </p:cNvPr>
          <p:cNvCxnSpPr>
            <a:cxnSpLocks/>
          </p:cNvCxnSpPr>
          <p:nvPr/>
        </p:nvCxnSpPr>
        <p:spPr>
          <a:xfrm flipH="1">
            <a:off x="3668540" y="4270191"/>
            <a:ext cx="853704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prstDash val="lgDash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89EDF2DD-D761-487E-B359-C777ABE0795F}"/>
              </a:ext>
            </a:extLst>
          </p:cNvPr>
          <p:cNvCxnSpPr>
            <a:cxnSpLocks/>
          </p:cNvCxnSpPr>
          <p:nvPr/>
        </p:nvCxnSpPr>
        <p:spPr>
          <a:xfrm flipH="1">
            <a:off x="4585875" y="4277155"/>
            <a:ext cx="1282269" cy="539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prstDash val="lgDash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812FB6F0-2873-49A7-B381-B23B0E2C756B}"/>
              </a:ext>
            </a:extLst>
          </p:cNvPr>
          <p:cNvCxnSpPr>
            <a:cxnSpLocks/>
          </p:cNvCxnSpPr>
          <p:nvPr/>
        </p:nvCxnSpPr>
        <p:spPr>
          <a:xfrm flipV="1">
            <a:off x="5863492" y="4389525"/>
            <a:ext cx="4652" cy="65197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prstDash val="lgDash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7187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E441EE-A178-41B0-A5F6-A735087346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  <p:graphicFrame>
        <p:nvGraphicFramePr>
          <p:cNvPr id="5" name="Table 40">
            <a:extLst>
              <a:ext uri="{FF2B5EF4-FFF2-40B4-BE49-F238E27FC236}">
                <a16:creationId xmlns:a16="http://schemas.microsoft.com/office/drawing/2014/main" id="{3DCAF0F0-D299-4521-9358-0B9C23602DFC}"/>
              </a:ext>
            </a:extLst>
          </p:cNvPr>
          <p:cNvGraphicFramePr>
            <a:graphicFrameLocks noGrp="1"/>
          </p:cNvGraphicFramePr>
          <p:nvPr/>
        </p:nvGraphicFramePr>
        <p:xfrm>
          <a:off x="3153795" y="1483460"/>
          <a:ext cx="809999" cy="432000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09999">
                  <a:extLst>
                    <a:ext uri="{9D8B030D-6E8A-4147-A177-3AD203B41FA5}">
                      <a16:colId xmlns:a16="http://schemas.microsoft.com/office/drawing/2014/main" val="3921967568"/>
                    </a:ext>
                  </a:extLst>
                </a:gridCol>
              </a:tblGrid>
              <a:tr h="1080001">
                <a:tc>
                  <a:txBody>
                    <a:bodyPr/>
                    <a:lstStyle/>
                    <a:p>
                      <a:r>
                        <a:rPr lang="de-DE" sz="1200" dirty="0"/>
                        <a:t>h1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841728"/>
                  </a:ext>
                </a:extLst>
              </a:tr>
              <a:tr h="1080001">
                <a:tc>
                  <a:txBody>
                    <a:bodyPr/>
                    <a:lstStyle/>
                    <a:p>
                      <a:r>
                        <a:rPr lang="de-DE" sz="1200" dirty="0"/>
                        <a:t>h2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112261"/>
                  </a:ext>
                </a:extLst>
              </a:tr>
              <a:tr h="1080001">
                <a:tc>
                  <a:txBody>
                    <a:bodyPr/>
                    <a:lstStyle/>
                    <a:p>
                      <a:r>
                        <a:rPr lang="de-DE" sz="1200" dirty="0"/>
                        <a:t>h3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1210351"/>
                  </a:ext>
                </a:extLst>
              </a:tr>
              <a:tr h="1080001">
                <a:tc>
                  <a:txBody>
                    <a:bodyPr/>
                    <a:lstStyle/>
                    <a:p>
                      <a:r>
                        <a:rPr lang="de-DE" sz="1200" dirty="0"/>
                        <a:t>h4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7848281"/>
                  </a:ext>
                </a:extLst>
              </a:tr>
            </a:tbl>
          </a:graphicData>
        </a:graphic>
      </p:graphicFrame>
      <p:graphicFrame>
        <p:nvGraphicFramePr>
          <p:cNvPr id="6" name="Table 40">
            <a:extLst>
              <a:ext uri="{FF2B5EF4-FFF2-40B4-BE49-F238E27FC236}">
                <a16:creationId xmlns:a16="http://schemas.microsoft.com/office/drawing/2014/main" id="{0BF5B4C0-4935-4471-8744-5F088F5E3705}"/>
              </a:ext>
            </a:extLst>
          </p:cNvPr>
          <p:cNvGraphicFramePr>
            <a:graphicFrameLocks noGrp="1"/>
          </p:cNvGraphicFramePr>
          <p:nvPr/>
        </p:nvGraphicFramePr>
        <p:xfrm>
          <a:off x="3982150" y="1495889"/>
          <a:ext cx="2430002" cy="216000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15001">
                  <a:extLst>
                    <a:ext uri="{9D8B030D-6E8A-4147-A177-3AD203B41FA5}">
                      <a16:colId xmlns:a16="http://schemas.microsoft.com/office/drawing/2014/main" val="1454630081"/>
                    </a:ext>
                  </a:extLst>
                </a:gridCol>
                <a:gridCol w="1215001">
                  <a:extLst>
                    <a:ext uri="{9D8B030D-6E8A-4147-A177-3AD203B41FA5}">
                      <a16:colId xmlns:a16="http://schemas.microsoft.com/office/drawing/2014/main" val="3921967568"/>
                    </a:ext>
                  </a:extLst>
                </a:gridCol>
              </a:tblGrid>
              <a:tr h="1080001">
                <a:tc>
                  <a:txBody>
                    <a:bodyPr/>
                    <a:lstStyle/>
                    <a:p>
                      <a:r>
                        <a:rPr lang="de-DE" sz="1200" dirty="0"/>
                        <a:t>Be1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Be2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841728"/>
                  </a:ext>
                </a:extLst>
              </a:tr>
              <a:tr h="1080001">
                <a:tc>
                  <a:txBody>
                    <a:bodyPr/>
                    <a:lstStyle/>
                    <a:p>
                      <a:r>
                        <a:rPr lang="de-DE" sz="1200" dirty="0"/>
                        <a:t>be3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be4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112261"/>
                  </a:ext>
                </a:extLst>
              </a:tr>
            </a:tbl>
          </a:graphicData>
        </a:graphic>
      </p:graphicFrame>
      <p:graphicFrame>
        <p:nvGraphicFramePr>
          <p:cNvPr id="7" name="Table 40">
            <a:extLst>
              <a:ext uri="{FF2B5EF4-FFF2-40B4-BE49-F238E27FC236}">
                <a16:creationId xmlns:a16="http://schemas.microsoft.com/office/drawing/2014/main" id="{D6DE815B-8353-4DA9-8665-4A78722B89E3}"/>
              </a:ext>
            </a:extLst>
          </p:cNvPr>
          <p:cNvGraphicFramePr>
            <a:graphicFrameLocks noGrp="1"/>
          </p:cNvGraphicFramePr>
          <p:nvPr/>
        </p:nvGraphicFramePr>
        <p:xfrm>
          <a:off x="3981482" y="3643461"/>
          <a:ext cx="2430002" cy="216000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15001">
                  <a:extLst>
                    <a:ext uri="{9D8B030D-6E8A-4147-A177-3AD203B41FA5}">
                      <a16:colId xmlns:a16="http://schemas.microsoft.com/office/drawing/2014/main" val="1642313756"/>
                    </a:ext>
                  </a:extLst>
                </a:gridCol>
                <a:gridCol w="1215001">
                  <a:extLst>
                    <a:ext uri="{9D8B030D-6E8A-4147-A177-3AD203B41FA5}">
                      <a16:colId xmlns:a16="http://schemas.microsoft.com/office/drawing/2014/main" val="1454630081"/>
                    </a:ext>
                  </a:extLst>
                </a:gridCol>
              </a:tblGrid>
              <a:tr h="1080001">
                <a:tc>
                  <a:txBody>
                    <a:bodyPr/>
                    <a:lstStyle/>
                    <a:p>
                      <a:r>
                        <a:rPr lang="de-DE" sz="1200" dirty="0"/>
                        <a:t>ba1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ba2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841728"/>
                  </a:ext>
                </a:extLst>
              </a:tr>
              <a:tr h="1080001">
                <a:tc>
                  <a:txBody>
                    <a:bodyPr/>
                    <a:lstStyle/>
                    <a:p>
                      <a:r>
                        <a:rPr lang="de-DE" sz="1200" dirty="0"/>
                        <a:t>ba3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ba4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112261"/>
                  </a:ext>
                </a:extLst>
              </a:tr>
            </a:tbl>
          </a:graphicData>
        </a:graphic>
      </p:graphicFrame>
      <p:graphicFrame>
        <p:nvGraphicFramePr>
          <p:cNvPr id="8" name="Table 40">
            <a:extLst>
              <a:ext uri="{FF2B5EF4-FFF2-40B4-BE49-F238E27FC236}">
                <a16:creationId xmlns:a16="http://schemas.microsoft.com/office/drawing/2014/main" id="{B8B2ABF4-92F5-4922-A564-8E1CFFC10A7A}"/>
              </a:ext>
            </a:extLst>
          </p:cNvPr>
          <p:cNvGraphicFramePr>
            <a:graphicFrameLocks noGrp="1"/>
          </p:cNvGraphicFramePr>
          <p:nvPr/>
        </p:nvGraphicFramePr>
        <p:xfrm>
          <a:off x="737036" y="3641684"/>
          <a:ext cx="2430002" cy="216000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15001">
                  <a:extLst>
                    <a:ext uri="{9D8B030D-6E8A-4147-A177-3AD203B41FA5}">
                      <a16:colId xmlns:a16="http://schemas.microsoft.com/office/drawing/2014/main" val="1454630081"/>
                    </a:ext>
                  </a:extLst>
                </a:gridCol>
                <a:gridCol w="1215001">
                  <a:extLst>
                    <a:ext uri="{9D8B030D-6E8A-4147-A177-3AD203B41FA5}">
                      <a16:colId xmlns:a16="http://schemas.microsoft.com/office/drawing/2014/main" val="3921967568"/>
                    </a:ext>
                  </a:extLst>
                </a:gridCol>
              </a:tblGrid>
              <a:tr h="1080001">
                <a:tc>
                  <a:txBody>
                    <a:bodyPr/>
                    <a:lstStyle/>
                    <a:p>
                      <a:r>
                        <a:rPr lang="de-DE" sz="1200" dirty="0"/>
                        <a:t>k1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k2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841728"/>
                  </a:ext>
                </a:extLst>
              </a:tr>
              <a:tr h="1080001">
                <a:tc>
                  <a:txBody>
                    <a:bodyPr/>
                    <a:lstStyle/>
                    <a:p>
                      <a:r>
                        <a:rPr lang="de-DE" sz="1200" dirty="0"/>
                        <a:t>k3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k4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112261"/>
                  </a:ext>
                </a:extLst>
              </a:tr>
            </a:tbl>
          </a:graphicData>
        </a:graphic>
      </p:graphicFrame>
      <p:graphicFrame>
        <p:nvGraphicFramePr>
          <p:cNvPr id="9" name="Table 40">
            <a:extLst>
              <a:ext uri="{FF2B5EF4-FFF2-40B4-BE49-F238E27FC236}">
                <a16:creationId xmlns:a16="http://schemas.microsoft.com/office/drawing/2014/main" id="{08EA3B84-51DF-40E5-BD01-A3C6D6DA61B1}"/>
              </a:ext>
            </a:extLst>
          </p:cNvPr>
          <p:cNvGraphicFramePr>
            <a:graphicFrameLocks noGrp="1"/>
          </p:cNvGraphicFramePr>
          <p:nvPr/>
        </p:nvGraphicFramePr>
        <p:xfrm>
          <a:off x="741545" y="1490959"/>
          <a:ext cx="2430002" cy="215999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15001">
                  <a:extLst>
                    <a:ext uri="{9D8B030D-6E8A-4147-A177-3AD203B41FA5}">
                      <a16:colId xmlns:a16="http://schemas.microsoft.com/office/drawing/2014/main" val="1642313756"/>
                    </a:ext>
                  </a:extLst>
                </a:gridCol>
                <a:gridCol w="1215001">
                  <a:extLst>
                    <a:ext uri="{9D8B030D-6E8A-4147-A177-3AD203B41FA5}">
                      <a16:colId xmlns:a16="http://schemas.microsoft.com/office/drawing/2014/main" val="3921967568"/>
                    </a:ext>
                  </a:extLst>
                </a:gridCol>
              </a:tblGrid>
              <a:tr h="1079999">
                <a:tc>
                  <a:txBody>
                    <a:bodyPr/>
                    <a:lstStyle/>
                    <a:p>
                      <a:r>
                        <a:rPr lang="de-DE" sz="1200" dirty="0"/>
                        <a:t>l1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l2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841728"/>
                  </a:ext>
                </a:extLst>
              </a:tr>
              <a:tr h="1079999">
                <a:tc>
                  <a:txBody>
                    <a:bodyPr/>
                    <a:lstStyle/>
                    <a:p>
                      <a:r>
                        <a:rPr lang="de-DE" sz="1200" dirty="0"/>
                        <a:t>l3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l4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112261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303695A1-6CF1-498C-9116-2184C564CE6B}"/>
              </a:ext>
            </a:extLst>
          </p:cNvPr>
          <p:cNvSpPr/>
          <p:nvPr/>
        </p:nvSpPr>
        <p:spPr>
          <a:xfrm>
            <a:off x="732489" y="1490961"/>
            <a:ext cx="2430000" cy="21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AFDBC6-F594-481C-BB34-DA373719F66C}"/>
              </a:ext>
            </a:extLst>
          </p:cNvPr>
          <p:cNvSpPr/>
          <p:nvPr/>
        </p:nvSpPr>
        <p:spPr>
          <a:xfrm>
            <a:off x="735393" y="3642287"/>
            <a:ext cx="2430000" cy="21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200EAB-03D9-4E2E-8104-78A293ED3BFC}"/>
              </a:ext>
            </a:extLst>
          </p:cNvPr>
          <p:cNvSpPr/>
          <p:nvPr/>
        </p:nvSpPr>
        <p:spPr>
          <a:xfrm>
            <a:off x="3978024" y="3639598"/>
            <a:ext cx="2430000" cy="21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73BB46-69CF-4368-AEC6-6F2089460203}"/>
              </a:ext>
            </a:extLst>
          </p:cNvPr>
          <p:cNvSpPr/>
          <p:nvPr/>
        </p:nvSpPr>
        <p:spPr>
          <a:xfrm>
            <a:off x="3978024" y="1492443"/>
            <a:ext cx="2430000" cy="21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2F1672-56CB-4FC3-AFB0-1D127796DB7C}"/>
              </a:ext>
            </a:extLst>
          </p:cNvPr>
          <p:cNvSpPr/>
          <p:nvPr/>
        </p:nvSpPr>
        <p:spPr>
          <a:xfrm>
            <a:off x="3163304" y="1490962"/>
            <a:ext cx="809999" cy="43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5D79F3-01C1-4E39-87C1-05D60DD091EB}"/>
              </a:ext>
            </a:extLst>
          </p:cNvPr>
          <p:cNvSpPr txBox="1"/>
          <p:nvPr/>
        </p:nvSpPr>
        <p:spPr>
          <a:xfrm>
            <a:off x="732489" y="1202286"/>
            <a:ext cx="1620000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500" dirty="0" err="1"/>
              <a:t>Livingroom</a:t>
            </a:r>
            <a:endParaRPr lang="de-DE" sz="15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2F5537-9B27-45F3-A02B-7224731129E7}"/>
              </a:ext>
            </a:extLst>
          </p:cNvPr>
          <p:cNvSpPr txBox="1"/>
          <p:nvPr/>
        </p:nvSpPr>
        <p:spPr>
          <a:xfrm>
            <a:off x="4788024" y="1202286"/>
            <a:ext cx="1620000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de-DE" sz="1500" dirty="0" err="1"/>
              <a:t>Bedroom</a:t>
            </a:r>
            <a:endParaRPr lang="de-DE" sz="15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CF03A4-1EDA-4451-9D6C-B99B78607E5B}"/>
              </a:ext>
            </a:extLst>
          </p:cNvPr>
          <p:cNvSpPr txBox="1"/>
          <p:nvPr/>
        </p:nvSpPr>
        <p:spPr>
          <a:xfrm>
            <a:off x="4788024" y="5805264"/>
            <a:ext cx="1620000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de-DE" sz="1500" dirty="0" err="1"/>
              <a:t>Bathroom</a:t>
            </a:r>
            <a:endParaRPr lang="de-DE" sz="15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5CDBCA-6C5B-41AF-A566-BB045430B4C5}"/>
              </a:ext>
            </a:extLst>
          </p:cNvPr>
          <p:cNvSpPr txBox="1"/>
          <p:nvPr/>
        </p:nvSpPr>
        <p:spPr>
          <a:xfrm>
            <a:off x="735391" y="5805264"/>
            <a:ext cx="1620000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500" dirty="0"/>
              <a:t>Kitchen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14271B-854C-406D-89BF-D97FDABD25A9}"/>
              </a:ext>
            </a:extLst>
          </p:cNvPr>
          <p:cNvSpPr/>
          <p:nvPr/>
        </p:nvSpPr>
        <p:spPr>
          <a:xfrm>
            <a:off x="5537548" y="5093616"/>
            <a:ext cx="868387" cy="7034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err="1"/>
              <a:t>Shower</a:t>
            </a:r>
            <a:endParaRPr lang="de-DE" sz="13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660E18A-D243-45E1-83C5-42495DEBCC41}"/>
              </a:ext>
            </a:extLst>
          </p:cNvPr>
          <p:cNvSpPr/>
          <p:nvPr/>
        </p:nvSpPr>
        <p:spPr>
          <a:xfrm>
            <a:off x="3988507" y="5398770"/>
            <a:ext cx="634919" cy="405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err="1"/>
              <a:t>Toilet</a:t>
            </a:r>
            <a:endParaRPr lang="de-DE" sz="13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20252F-4A3F-4417-85BC-A59F7F8A629D}"/>
              </a:ext>
            </a:extLst>
          </p:cNvPr>
          <p:cNvSpPr/>
          <p:nvPr/>
        </p:nvSpPr>
        <p:spPr>
          <a:xfrm rot="16200000">
            <a:off x="4945862" y="3589382"/>
            <a:ext cx="413156" cy="549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sz="1300" dirty="0" err="1"/>
              <a:t>Basin</a:t>
            </a:r>
            <a:endParaRPr lang="de-DE" sz="13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D57E807-F211-4B9F-B0F4-AD7FEB889AA5}"/>
              </a:ext>
            </a:extLst>
          </p:cNvPr>
          <p:cNvSpPr/>
          <p:nvPr/>
        </p:nvSpPr>
        <p:spPr>
          <a:xfrm>
            <a:off x="745889" y="5482806"/>
            <a:ext cx="654529" cy="31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err="1"/>
              <a:t>Fridge</a:t>
            </a:r>
            <a:endParaRPr lang="de-DE" sz="13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49BCD0-6BD3-4ACB-B725-3B20C3F13EF8}"/>
              </a:ext>
            </a:extLst>
          </p:cNvPr>
          <p:cNvSpPr/>
          <p:nvPr/>
        </p:nvSpPr>
        <p:spPr>
          <a:xfrm>
            <a:off x="2357486" y="5366546"/>
            <a:ext cx="809999" cy="430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err="1"/>
              <a:t>Oven</a:t>
            </a:r>
            <a:endParaRPr lang="de-DE" sz="13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9ED61E-29FA-4A2D-93B6-B27FF468FA23}"/>
              </a:ext>
            </a:extLst>
          </p:cNvPr>
          <p:cNvSpPr/>
          <p:nvPr/>
        </p:nvSpPr>
        <p:spPr>
          <a:xfrm>
            <a:off x="2310249" y="3638103"/>
            <a:ext cx="405000" cy="2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7D364EF-D3AC-49CE-8567-ED4596A37952}"/>
              </a:ext>
            </a:extLst>
          </p:cNvPr>
          <p:cNvSpPr/>
          <p:nvPr/>
        </p:nvSpPr>
        <p:spPr>
          <a:xfrm>
            <a:off x="3155121" y="2197570"/>
            <a:ext cx="24300" cy="4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EA68BCA-7D7B-4EA4-A4FC-09E26F5A9818}"/>
              </a:ext>
            </a:extLst>
          </p:cNvPr>
          <p:cNvSpPr/>
          <p:nvPr/>
        </p:nvSpPr>
        <p:spPr>
          <a:xfrm>
            <a:off x="3969842" y="2199049"/>
            <a:ext cx="24300" cy="4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E58057E-4CE0-4386-A722-2333F9B5578B}"/>
              </a:ext>
            </a:extLst>
          </p:cNvPr>
          <p:cNvSpPr/>
          <p:nvPr/>
        </p:nvSpPr>
        <p:spPr>
          <a:xfrm>
            <a:off x="3964126" y="4114542"/>
            <a:ext cx="24300" cy="4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CFDB3CD-074E-4559-A2C0-E97F8945B2F5}"/>
              </a:ext>
            </a:extLst>
          </p:cNvPr>
          <p:cNvSpPr/>
          <p:nvPr/>
        </p:nvSpPr>
        <p:spPr>
          <a:xfrm>
            <a:off x="3155121" y="4113060"/>
            <a:ext cx="24300" cy="4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0488069-6287-40E5-81CE-E5873EA875FF}"/>
              </a:ext>
            </a:extLst>
          </p:cNvPr>
          <p:cNvSpPr/>
          <p:nvPr/>
        </p:nvSpPr>
        <p:spPr>
          <a:xfrm rot="19564808">
            <a:off x="1135259" y="2906372"/>
            <a:ext cx="216023" cy="7034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sz="1300" dirty="0"/>
              <a:t>TV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B4E61B8-FAD0-44B2-BD31-31174F20CDCE}"/>
              </a:ext>
            </a:extLst>
          </p:cNvPr>
          <p:cNvSpPr/>
          <p:nvPr/>
        </p:nvSpPr>
        <p:spPr>
          <a:xfrm rot="19544999">
            <a:off x="1567683" y="2626084"/>
            <a:ext cx="275147" cy="7034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sz="1300" dirty="0"/>
              <a:t>Couch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36F1CC4-FCE2-4B2E-961C-DB83FC42E3B5}"/>
              </a:ext>
            </a:extLst>
          </p:cNvPr>
          <p:cNvSpPr/>
          <p:nvPr/>
        </p:nvSpPr>
        <p:spPr>
          <a:xfrm>
            <a:off x="4561072" y="2577403"/>
            <a:ext cx="1243660" cy="1067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err="1"/>
              <a:t>Bed</a:t>
            </a:r>
            <a:endParaRPr lang="de-DE" sz="13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B5C563D-C024-4995-A134-77350A441EC8}"/>
              </a:ext>
            </a:extLst>
          </p:cNvPr>
          <p:cNvSpPr/>
          <p:nvPr/>
        </p:nvSpPr>
        <p:spPr>
          <a:xfrm>
            <a:off x="3988508" y="1498649"/>
            <a:ext cx="1399577" cy="5556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err="1"/>
              <a:t>Closet</a:t>
            </a:r>
            <a:endParaRPr lang="de-DE" sz="13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85FC5E0-36EB-4ED9-B40C-114F74EC5357}"/>
              </a:ext>
            </a:extLst>
          </p:cNvPr>
          <p:cNvSpPr/>
          <p:nvPr/>
        </p:nvSpPr>
        <p:spPr>
          <a:xfrm>
            <a:off x="1003118" y="5109617"/>
            <a:ext cx="270000" cy="27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/>
              <a:t>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3AAB396-DFB9-49ED-8DCB-D7A2DBD00813}"/>
              </a:ext>
            </a:extLst>
          </p:cNvPr>
          <p:cNvSpPr/>
          <p:nvPr/>
        </p:nvSpPr>
        <p:spPr>
          <a:xfrm>
            <a:off x="1476518" y="5372513"/>
            <a:ext cx="883085" cy="430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err="1"/>
              <a:t>Washing</a:t>
            </a:r>
            <a:r>
              <a:rPr lang="de-DE" sz="1300" dirty="0"/>
              <a:t> </a:t>
            </a:r>
            <a:r>
              <a:rPr lang="de-DE" sz="1300" dirty="0" err="1"/>
              <a:t>Machine</a:t>
            </a:r>
            <a:endParaRPr lang="de-DE" sz="1300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8744F7B-EC37-42BF-82B6-FD22E75588C4}"/>
              </a:ext>
            </a:extLst>
          </p:cNvPr>
          <p:cNvGrpSpPr/>
          <p:nvPr/>
        </p:nvGrpSpPr>
        <p:grpSpPr>
          <a:xfrm>
            <a:off x="2724084" y="2182918"/>
            <a:ext cx="809999" cy="809999"/>
            <a:chOff x="3919257" y="1464740"/>
            <a:chExt cx="1080000" cy="1080000"/>
          </a:xfrm>
        </p:grpSpPr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33304D04-F572-4C83-83E9-47574E164FC1}"/>
                </a:ext>
              </a:extLst>
            </p:cNvPr>
            <p:cNvSpPr/>
            <p:nvPr/>
          </p:nvSpPr>
          <p:spPr>
            <a:xfrm>
              <a:off x="3919257" y="1464740"/>
              <a:ext cx="1080000" cy="1080000"/>
            </a:xfrm>
            <a:prstGeom prst="arc">
              <a:avLst>
                <a:gd name="adj1" fmla="val 11105401"/>
                <a:gd name="adj2" fmla="val 1621562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65328B0-860B-4941-8A98-B4AF7131E35C}"/>
                </a:ext>
              </a:extLst>
            </p:cNvPr>
            <p:cNvSpPr/>
            <p:nvPr/>
          </p:nvSpPr>
          <p:spPr>
            <a:xfrm>
              <a:off x="3919257" y="1963024"/>
              <a:ext cx="566655" cy="18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9947BA8-EE7D-47DF-B7A0-36600534F696}"/>
              </a:ext>
            </a:extLst>
          </p:cNvPr>
          <p:cNvGrpSpPr/>
          <p:nvPr/>
        </p:nvGrpSpPr>
        <p:grpSpPr>
          <a:xfrm rot="5400000">
            <a:off x="1862930" y="3178648"/>
            <a:ext cx="809999" cy="894642"/>
            <a:chOff x="3919257" y="1464740"/>
            <a:chExt cx="1080000" cy="1080000"/>
          </a:xfrm>
        </p:grpSpPr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37E61AE0-5A03-48B0-8B1A-E62CCD719B64}"/>
                </a:ext>
              </a:extLst>
            </p:cNvPr>
            <p:cNvSpPr/>
            <p:nvPr/>
          </p:nvSpPr>
          <p:spPr>
            <a:xfrm>
              <a:off x="3919257" y="1464740"/>
              <a:ext cx="1080000" cy="1080000"/>
            </a:xfrm>
            <a:prstGeom prst="arc">
              <a:avLst>
                <a:gd name="adj1" fmla="val 11105401"/>
                <a:gd name="adj2" fmla="val 1621562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41B12CB-0F47-40D1-8793-45A315DA57AD}"/>
                </a:ext>
              </a:extLst>
            </p:cNvPr>
            <p:cNvSpPr/>
            <p:nvPr/>
          </p:nvSpPr>
          <p:spPr>
            <a:xfrm>
              <a:off x="3919257" y="1963024"/>
              <a:ext cx="566655" cy="18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9267455-2386-4905-97FD-C103B606A761}"/>
              </a:ext>
            </a:extLst>
          </p:cNvPr>
          <p:cNvGrpSpPr/>
          <p:nvPr/>
        </p:nvGrpSpPr>
        <p:grpSpPr>
          <a:xfrm rot="10800000">
            <a:off x="3580852" y="1779117"/>
            <a:ext cx="809999" cy="809999"/>
            <a:chOff x="3919257" y="1464740"/>
            <a:chExt cx="1080000" cy="1080000"/>
          </a:xfrm>
        </p:grpSpPr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6C6E4999-D902-45C9-8718-616B319F5B16}"/>
                </a:ext>
              </a:extLst>
            </p:cNvPr>
            <p:cNvSpPr/>
            <p:nvPr/>
          </p:nvSpPr>
          <p:spPr>
            <a:xfrm>
              <a:off x="3919257" y="1464740"/>
              <a:ext cx="1080000" cy="1080000"/>
            </a:xfrm>
            <a:prstGeom prst="arc">
              <a:avLst>
                <a:gd name="adj1" fmla="val 11105401"/>
                <a:gd name="adj2" fmla="val 1621562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EE69FA0-FAD9-4723-A39E-439537AE94E3}"/>
                </a:ext>
              </a:extLst>
            </p:cNvPr>
            <p:cNvSpPr/>
            <p:nvPr/>
          </p:nvSpPr>
          <p:spPr>
            <a:xfrm>
              <a:off x="3919257" y="1963024"/>
              <a:ext cx="566655" cy="18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63E7F44-9C2A-4CEF-882E-B9CB7EECF4AA}"/>
              </a:ext>
            </a:extLst>
          </p:cNvPr>
          <p:cNvGrpSpPr/>
          <p:nvPr/>
        </p:nvGrpSpPr>
        <p:grpSpPr>
          <a:xfrm>
            <a:off x="2739021" y="4135769"/>
            <a:ext cx="809999" cy="809999"/>
            <a:chOff x="3919257" y="1464740"/>
            <a:chExt cx="1080000" cy="1080000"/>
          </a:xfrm>
        </p:grpSpPr>
        <p:sp>
          <p:nvSpPr>
            <p:cNvPr id="45" name="Arc 44">
              <a:extLst>
                <a:ext uri="{FF2B5EF4-FFF2-40B4-BE49-F238E27FC236}">
                  <a16:creationId xmlns:a16="http://schemas.microsoft.com/office/drawing/2014/main" id="{0B369C37-8389-4846-9477-BCC765EEC4D6}"/>
                </a:ext>
              </a:extLst>
            </p:cNvPr>
            <p:cNvSpPr/>
            <p:nvPr/>
          </p:nvSpPr>
          <p:spPr>
            <a:xfrm>
              <a:off x="3919257" y="1464740"/>
              <a:ext cx="1080000" cy="1080000"/>
            </a:xfrm>
            <a:prstGeom prst="arc">
              <a:avLst>
                <a:gd name="adj1" fmla="val 11105401"/>
                <a:gd name="adj2" fmla="val 1621562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653F657-C30A-4897-B550-312C1805468B}"/>
                </a:ext>
              </a:extLst>
            </p:cNvPr>
            <p:cNvSpPr/>
            <p:nvPr/>
          </p:nvSpPr>
          <p:spPr>
            <a:xfrm>
              <a:off x="3919257" y="1963024"/>
              <a:ext cx="566655" cy="18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4BEAEE1-CFBF-4DD7-B99A-1B6FE7913298}"/>
              </a:ext>
            </a:extLst>
          </p:cNvPr>
          <p:cNvGrpSpPr/>
          <p:nvPr/>
        </p:nvGrpSpPr>
        <p:grpSpPr>
          <a:xfrm rot="10800000">
            <a:off x="3576081" y="3699481"/>
            <a:ext cx="809999" cy="809999"/>
            <a:chOff x="3919257" y="1464740"/>
            <a:chExt cx="1080000" cy="1080000"/>
          </a:xfrm>
        </p:grpSpPr>
        <p:sp>
          <p:nvSpPr>
            <p:cNvPr id="48" name="Arc 47">
              <a:extLst>
                <a:ext uri="{FF2B5EF4-FFF2-40B4-BE49-F238E27FC236}">
                  <a16:creationId xmlns:a16="http://schemas.microsoft.com/office/drawing/2014/main" id="{017AC5B5-E93C-42B5-8E62-71A903D804A4}"/>
                </a:ext>
              </a:extLst>
            </p:cNvPr>
            <p:cNvSpPr/>
            <p:nvPr/>
          </p:nvSpPr>
          <p:spPr>
            <a:xfrm>
              <a:off x="3919257" y="1464740"/>
              <a:ext cx="1080000" cy="1080000"/>
            </a:xfrm>
            <a:prstGeom prst="arc">
              <a:avLst>
                <a:gd name="adj1" fmla="val 11105401"/>
                <a:gd name="adj2" fmla="val 1621562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740B36A-5EFC-47A5-BDBB-AD9BCEFC884F}"/>
                </a:ext>
              </a:extLst>
            </p:cNvPr>
            <p:cNvSpPr/>
            <p:nvPr/>
          </p:nvSpPr>
          <p:spPr>
            <a:xfrm>
              <a:off x="3919257" y="1963024"/>
              <a:ext cx="566655" cy="18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CAD1A54-7950-41CC-BB15-BD3ECDF2224A}"/>
              </a:ext>
            </a:extLst>
          </p:cNvPr>
          <p:cNvGrpSpPr/>
          <p:nvPr/>
        </p:nvGrpSpPr>
        <p:grpSpPr>
          <a:xfrm rot="5400000">
            <a:off x="2946007" y="5374680"/>
            <a:ext cx="809999" cy="809999"/>
            <a:chOff x="3919257" y="1464740"/>
            <a:chExt cx="1080000" cy="1080000"/>
          </a:xfrm>
        </p:grpSpPr>
        <p:sp>
          <p:nvSpPr>
            <p:cNvPr id="51" name="Arc 50">
              <a:extLst>
                <a:ext uri="{FF2B5EF4-FFF2-40B4-BE49-F238E27FC236}">
                  <a16:creationId xmlns:a16="http://schemas.microsoft.com/office/drawing/2014/main" id="{CB70EF62-3833-4D7A-9238-09F09BDE64E9}"/>
                </a:ext>
              </a:extLst>
            </p:cNvPr>
            <p:cNvSpPr/>
            <p:nvPr/>
          </p:nvSpPr>
          <p:spPr>
            <a:xfrm>
              <a:off x="3919257" y="1464740"/>
              <a:ext cx="1080000" cy="1080000"/>
            </a:xfrm>
            <a:prstGeom prst="arc">
              <a:avLst>
                <a:gd name="adj1" fmla="val 11105401"/>
                <a:gd name="adj2" fmla="val 1621562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2CC8295-4E7D-4E22-8D56-F701278AF77B}"/>
                </a:ext>
              </a:extLst>
            </p:cNvPr>
            <p:cNvSpPr/>
            <p:nvPr/>
          </p:nvSpPr>
          <p:spPr>
            <a:xfrm>
              <a:off x="3919257" y="1963024"/>
              <a:ext cx="566655" cy="18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30111AFC-518C-4B61-A2FC-C1AC834B0D21}"/>
              </a:ext>
            </a:extLst>
          </p:cNvPr>
          <p:cNvSpPr/>
          <p:nvPr/>
        </p:nvSpPr>
        <p:spPr>
          <a:xfrm>
            <a:off x="6588597" y="1674203"/>
            <a:ext cx="270000" cy="270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 dirty="0">
              <a:solidFill>
                <a:schemeClr val="tx1"/>
              </a:solidFill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936D69E-E7D2-4C72-8CEB-28EE8D6EE20F}"/>
              </a:ext>
            </a:extLst>
          </p:cNvPr>
          <p:cNvSpPr/>
          <p:nvPr/>
        </p:nvSpPr>
        <p:spPr>
          <a:xfrm>
            <a:off x="6588597" y="2095921"/>
            <a:ext cx="270000" cy="270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 dirty="0">
              <a:solidFill>
                <a:schemeClr val="tx1"/>
              </a:solidFill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AA67489-4299-49B8-A4E0-7F136D92197F}"/>
              </a:ext>
            </a:extLst>
          </p:cNvPr>
          <p:cNvGrpSpPr/>
          <p:nvPr/>
        </p:nvGrpSpPr>
        <p:grpSpPr>
          <a:xfrm>
            <a:off x="6580795" y="2517639"/>
            <a:ext cx="270000" cy="270000"/>
            <a:chOff x="9423073" y="3388815"/>
            <a:chExt cx="360000" cy="360000"/>
          </a:xfrm>
        </p:grpSpPr>
        <p:sp>
          <p:nvSpPr>
            <p:cNvPr id="56" name="Chord 55">
              <a:extLst>
                <a:ext uri="{FF2B5EF4-FFF2-40B4-BE49-F238E27FC236}">
                  <a16:creationId xmlns:a16="http://schemas.microsoft.com/office/drawing/2014/main" id="{8A326F57-899F-46CA-82E6-4EA69A09B440}"/>
                </a:ext>
              </a:extLst>
            </p:cNvPr>
            <p:cNvSpPr/>
            <p:nvPr/>
          </p:nvSpPr>
          <p:spPr>
            <a:xfrm rot="5400000">
              <a:off x="9423073" y="3388815"/>
              <a:ext cx="360000" cy="360000"/>
            </a:xfrm>
            <a:prstGeom prst="chord">
              <a:avLst>
                <a:gd name="adj1" fmla="val 5372484"/>
                <a:gd name="adj2" fmla="val 1620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  <p:sp>
          <p:nvSpPr>
            <p:cNvPr id="57" name="Chord 56">
              <a:extLst>
                <a:ext uri="{FF2B5EF4-FFF2-40B4-BE49-F238E27FC236}">
                  <a16:creationId xmlns:a16="http://schemas.microsoft.com/office/drawing/2014/main" id="{D9BAD36B-F5A2-44DD-AAF2-C72FB8A2B934}"/>
                </a:ext>
              </a:extLst>
            </p:cNvPr>
            <p:cNvSpPr/>
            <p:nvPr/>
          </p:nvSpPr>
          <p:spPr>
            <a:xfrm rot="16200000">
              <a:off x="9423073" y="3388815"/>
              <a:ext cx="360000" cy="360000"/>
            </a:xfrm>
            <a:prstGeom prst="chord">
              <a:avLst>
                <a:gd name="adj1" fmla="val 5372484"/>
                <a:gd name="adj2" fmla="val 1620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</p:grpSp>
      <p:sp>
        <p:nvSpPr>
          <p:cNvPr id="58" name="Oval 57">
            <a:extLst>
              <a:ext uri="{FF2B5EF4-FFF2-40B4-BE49-F238E27FC236}">
                <a16:creationId xmlns:a16="http://schemas.microsoft.com/office/drawing/2014/main" id="{E89A28AD-EA90-4871-B4F1-C0598751E328}"/>
              </a:ext>
            </a:extLst>
          </p:cNvPr>
          <p:cNvSpPr/>
          <p:nvPr/>
        </p:nvSpPr>
        <p:spPr>
          <a:xfrm>
            <a:off x="6588597" y="2939358"/>
            <a:ext cx="270000" cy="27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/>
              <a:t>A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C5C6648-E452-4FF8-B178-8137308E0B5E}"/>
              </a:ext>
            </a:extLst>
          </p:cNvPr>
          <p:cNvGrpSpPr/>
          <p:nvPr/>
        </p:nvGrpSpPr>
        <p:grpSpPr>
          <a:xfrm>
            <a:off x="1265720" y="5492009"/>
            <a:ext cx="108000" cy="108000"/>
            <a:chOff x="9423073" y="3388815"/>
            <a:chExt cx="360000" cy="360000"/>
          </a:xfrm>
        </p:grpSpPr>
        <p:sp>
          <p:nvSpPr>
            <p:cNvPr id="60" name="Chord 59">
              <a:extLst>
                <a:ext uri="{FF2B5EF4-FFF2-40B4-BE49-F238E27FC236}">
                  <a16:creationId xmlns:a16="http://schemas.microsoft.com/office/drawing/2014/main" id="{A99E82C1-CD60-4170-A29C-DBE775F8C4AB}"/>
                </a:ext>
              </a:extLst>
            </p:cNvPr>
            <p:cNvSpPr/>
            <p:nvPr/>
          </p:nvSpPr>
          <p:spPr>
            <a:xfrm rot="5400000">
              <a:off x="9423073" y="3388815"/>
              <a:ext cx="360000" cy="360000"/>
            </a:xfrm>
            <a:prstGeom prst="chord">
              <a:avLst>
                <a:gd name="adj1" fmla="val 5372484"/>
                <a:gd name="adj2" fmla="val 1620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 dirty="0"/>
            </a:p>
          </p:txBody>
        </p:sp>
        <p:sp>
          <p:nvSpPr>
            <p:cNvPr id="61" name="Chord 60">
              <a:extLst>
                <a:ext uri="{FF2B5EF4-FFF2-40B4-BE49-F238E27FC236}">
                  <a16:creationId xmlns:a16="http://schemas.microsoft.com/office/drawing/2014/main" id="{6E5BFF2E-73B6-4714-9A90-91E7F6C43772}"/>
                </a:ext>
              </a:extLst>
            </p:cNvPr>
            <p:cNvSpPr/>
            <p:nvPr/>
          </p:nvSpPr>
          <p:spPr>
            <a:xfrm rot="16200000">
              <a:off x="9423073" y="3388815"/>
              <a:ext cx="360000" cy="360000"/>
            </a:xfrm>
            <a:prstGeom prst="chord">
              <a:avLst>
                <a:gd name="adj1" fmla="val 5372484"/>
                <a:gd name="adj2" fmla="val 1620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5B1629B-2282-4B08-833D-9069711F11AE}"/>
              </a:ext>
            </a:extLst>
          </p:cNvPr>
          <p:cNvGrpSpPr/>
          <p:nvPr/>
        </p:nvGrpSpPr>
        <p:grpSpPr>
          <a:xfrm>
            <a:off x="2233572" y="5388550"/>
            <a:ext cx="108000" cy="108000"/>
            <a:chOff x="9423073" y="3388815"/>
            <a:chExt cx="360000" cy="360000"/>
          </a:xfrm>
        </p:grpSpPr>
        <p:sp>
          <p:nvSpPr>
            <p:cNvPr id="63" name="Chord 62">
              <a:extLst>
                <a:ext uri="{FF2B5EF4-FFF2-40B4-BE49-F238E27FC236}">
                  <a16:creationId xmlns:a16="http://schemas.microsoft.com/office/drawing/2014/main" id="{5C6368C0-B561-45E3-B000-ECEF9169C55B}"/>
                </a:ext>
              </a:extLst>
            </p:cNvPr>
            <p:cNvSpPr/>
            <p:nvPr/>
          </p:nvSpPr>
          <p:spPr>
            <a:xfrm rot="5400000">
              <a:off x="9423073" y="3388815"/>
              <a:ext cx="360000" cy="360000"/>
            </a:xfrm>
            <a:prstGeom prst="chord">
              <a:avLst>
                <a:gd name="adj1" fmla="val 5372484"/>
                <a:gd name="adj2" fmla="val 1620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  <p:sp>
          <p:nvSpPr>
            <p:cNvPr id="64" name="Chord 63">
              <a:extLst>
                <a:ext uri="{FF2B5EF4-FFF2-40B4-BE49-F238E27FC236}">
                  <a16:creationId xmlns:a16="http://schemas.microsoft.com/office/drawing/2014/main" id="{B930441C-42AD-4BE5-99E7-28D0188A45C1}"/>
                </a:ext>
              </a:extLst>
            </p:cNvPr>
            <p:cNvSpPr/>
            <p:nvPr/>
          </p:nvSpPr>
          <p:spPr>
            <a:xfrm rot="16200000">
              <a:off x="9423073" y="3388815"/>
              <a:ext cx="360000" cy="360000"/>
            </a:xfrm>
            <a:prstGeom prst="chord">
              <a:avLst>
                <a:gd name="adj1" fmla="val 5372484"/>
                <a:gd name="adj2" fmla="val 1620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80A4521-F9B3-456D-BDD8-E96CEEB76EDE}"/>
              </a:ext>
            </a:extLst>
          </p:cNvPr>
          <p:cNvGrpSpPr/>
          <p:nvPr/>
        </p:nvGrpSpPr>
        <p:grpSpPr>
          <a:xfrm>
            <a:off x="3022106" y="5384010"/>
            <a:ext cx="108000" cy="108000"/>
            <a:chOff x="9423073" y="3388815"/>
            <a:chExt cx="360000" cy="360000"/>
          </a:xfrm>
        </p:grpSpPr>
        <p:sp>
          <p:nvSpPr>
            <p:cNvPr id="66" name="Chord 65">
              <a:extLst>
                <a:ext uri="{FF2B5EF4-FFF2-40B4-BE49-F238E27FC236}">
                  <a16:creationId xmlns:a16="http://schemas.microsoft.com/office/drawing/2014/main" id="{E8B745E9-D685-4853-9A67-0525E95ABF45}"/>
                </a:ext>
              </a:extLst>
            </p:cNvPr>
            <p:cNvSpPr/>
            <p:nvPr/>
          </p:nvSpPr>
          <p:spPr>
            <a:xfrm rot="5400000">
              <a:off x="9423073" y="3388815"/>
              <a:ext cx="360000" cy="360000"/>
            </a:xfrm>
            <a:prstGeom prst="chord">
              <a:avLst>
                <a:gd name="adj1" fmla="val 5372484"/>
                <a:gd name="adj2" fmla="val 1620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  <p:sp>
          <p:nvSpPr>
            <p:cNvPr id="67" name="Chord 66">
              <a:extLst>
                <a:ext uri="{FF2B5EF4-FFF2-40B4-BE49-F238E27FC236}">
                  <a16:creationId xmlns:a16="http://schemas.microsoft.com/office/drawing/2014/main" id="{D53FCA57-0AF4-4227-A4A6-A277CD85C612}"/>
                </a:ext>
              </a:extLst>
            </p:cNvPr>
            <p:cNvSpPr/>
            <p:nvPr/>
          </p:nvSpPr>
          <p:spPr>
            <a:xfrm rot="16200000">
              <a:off x="9423073" y="3388815"/>
              <a:ext cx="360000" cy="360000"/>
            </a:xfrm>
            <a:prstGeom prst="chord">
              <a:avLst>
                <a:gd name="adj1" fmla="val 5372484"/>
                <a:gd name="adj2" fmla="val 1620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33A5017-1FCF-48AD-8E2D-080AAE4CFE40}"/>
              </a:ext>
            </a:extLst>
          </p:cNvPr>
          <p:cNvGrpSpPr/>
          <p:nvPr/>
        </p:nvGrpSpPr>
        <p:grpSpPr>
          <a:xfrm rot="3291003">
            <a:off x="1065686" y="2945167"/>
            <a:ext cx="108000" cy="108000"/>
            <a:chOff x="9423073" y="3388815"/>
            <a:chExt cx="360000" cy="360000"/>
          </a:xfrm>
        </p:grpSpPr>
        <p:sp>
          <p:nvSpPr>
            <p:cNvPr id="69" name="Chord 68">
              <a:extLst>
                <a:ext uri="{FF2B5EF4-FFF2-40B4-BE49-F238E27FC236}">
                  <a16:creationId xmlns:a16="http://schemas.microsoft.com/office/drawing/2014/main" id="{9EC340D7-2469-46DD-BA91-E684DE8E2AD2}"/>
                </a:ext>
              </a:extLst>
            </p:cNvPr>
            <p:cNvSpPr/>
            <p:nvPr/>
          </p:nvSpPr>
          <p:spPr>
            <a:xfrm rot="5400000">
              <a:off x="9423073" y="3388815"/>
              <a:ext cx="360000" cy="360000"/>
            </a:xfrm>
            <a:prstGeom prst="chord">
              <a:avLst>
                <a:gd name="adj1" fmla="val 5372484"/>
                <a:gd name="adj2" fmla="val 1620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  <p:sp>
          <p:nvSpPr>
            <p:cNvPr id="70" name="Chord 69">
              <a:extLst>
                <a:ext uri="{FF2B5EF4-FFF2-40B4-BE49-F238E27FC236}">
                  <a16:creationId xmlns:a16="http://schemas.microsoft.com/office/drawing/2014/main" id="{9B21A075-2520-421D-813C-15C3F0132807}"/>
                </a:ext>
              </a:extLst>
            </p:cNvPr>
            <p:cNvSpPr/>
            <p:nvPr/>
          </p:nvSpPr>
          <p:spPr>
            <a:xfrm rot="16200000">
              <a:off x="9423073" y="3388815"/>
              <a:ext cx="360000" cy="360000"/>
            </a:xfrm>
            <a:prstGeom prst="chord">
              <a:avLst>
                <a:gd name="adj1" fmla="val 5372484"/>
                <a:gd name="adj2" fmla="val 1620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CD66968C-67E8-4B73-991A-AF824EDC5269}"/>
              </a:ext>
            </a:extLst>
          </p:cNvPr>
          <p:cNvSpPr txBox="1"/>
          <p:nvPr/>
        </p:nvSpPr>
        <p:spPr>
          <a:xfrm>
            <a:off x="6805257" y="1661931"/>
            <a:ext cx="1995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Sensing</a:t>
            </a:r>
            <a:r>
              <a:rPr lang="de-DE" sz="1400" dirty="0"/>
              <a:t> </a:t>
            </a:r>
            <a:r>
              <a:rPr lang="de-DE" sz="1400" dirty="0" err="1"/>
              <a:t>functionality</a:t>
            </a:r>
            <a:endParaRPr lang="de-DE" sz="14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8822452-3202-441B-AFDF-2C63D2009B13}"/>
              </a:ext>
            </a:extLst>
          </p:cNvPr>
          <p:cNvSpPr txBox="1"/>
          <p:nvPr/>
        </p:nvSpPr>
        <p:spPr>
          <a:xfrm>
            <a:off x="6805257" y="2092421"/>
            <a:ext cx="1995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Acting</a:t>
            </a:r>
            <a:r>
              <a:rPr lang="de-DE" sz="1400" dirty="0"/>
              <a:t> </a:t>
            </a:r>
            <a:r>
              <a:rPr lang="de-DE" sz="1400" dirty="0" err="1"/>
              <a:t>functionality</a:t>
            </a:r>
            <a:endParaRPr lang="de-DE" sz="140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B8E3519-5D4E-4B4B-9E45-21EDF7FE49EC}"/>
              </a:ext>
            </a:extLst>
          </p:cNvPr>
          <p:cNvSpPr txBox="1"/>
          <p:nvPr/>
        </p:nvSpPr>
        <p:spPr>
          <a:xfrm>
            <a:off x="6805257" y="2510640"/>
            <a:ext cx="2666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Sensing</a:t>
            </a:r>
            <a:r>
              <a:rPr lang="de-DE" sz="1400" dirty="0"/>
              <a:t>/</a:t>
            </a:r>
            <a:r>
              <a:rPr lang="de-DE" sz="1400" dirty="0" err="1"/>
              <a:t>Acting</a:t>
            </a:r>
            <a:r>
              <a:rPr lang="de-DE" sz="1400" dirty="0"/>
              <a:t> </a:t>
            </a:r>
            <a:r>
              <a:rPr lang="de-DE" sz="1400" dirty="0" err="1"/>
              <a:t>functionality</a:t>
            </a:r>
            <a:endParaRPr lang="de-DE" sz="140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E1686F3-3D24-4239-8DC8-F2555B2BAE7F}"/>
              </a:ext>
            </a:extLst>
          </p:cNvPr>
          <p:cNvSpPr txBox="1"/>
          <p:nvPr/>
        </p:nvSpPr>
        <p:spPr>
          <a:xfrm>
            <a:off x="6805258" y="2939358"/>
            <a:ext cx="1436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Agent</a:t>
            </a:r>
            <a:endParaRPr lang="de-DE" sz="1600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2B4B0C4-468D-4A14-A06B-C8BA5AD7C60E}"/>
              </a:ext>
            </a:extLst>
          </p:cNvPr>
          <p:cNvGrpSpPr/>
          <p:nvPr/>
        </p:nvGrpSpPr>
        <p:grpSpPr>
          <a:xfrm>
            <a:off x="1239032" y="3664211"/>
            <a:ext cx="868386" cy="163379"/>
            <a:chOff x="1939192" y="3439805"/>
            <a:chExt cx="1157848" cy="217838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69D5460-0278-493F-A6EF-33AFA8C49EDE}"/>
                </a:ext>
              </a:extLst>
            </p:cNvPr>
            <p:cNvSpPr/>
            <p:nvPr/>
          </p:nvSpPr>
          <p:spPr>
            <a:xfrm rot="16200000">
              <a:off x="2409197" y="2969800"/>
              <a:ext cx="217838" cy="11578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de-DE" sz="1500" dirty="0" err="1"/>
                <a:t>Heater</a:t>
              </a:r>
              <a:endParaRPr lang="de-DE" sz="1500" dirty="0"/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4B7D2B57-1A23-4DE2-9999-CF7DE84ED589}"/>
                </a:ext>
              </a:extLst>
            </p:cNvPr>
            <p:cNvGrpSpPr/>
            <p:nvPr/>
          </p:nvGrpSpPr>
          <p:grpSpPr>
            <a:xfrm>
              <a:off x="2890781" y="3468431"/>
              <a:ext cx="144000" cy="144000"/>
              <a:chOff x="9423073" y="3388815"/>
              <a:chExt cx="360000" cy="360000"/>
            </a:xfrm>
          </p:grpSpPr>
          <p:sp>
            <p:nvSpPr>
              <p:cNvPr id="78" name="Chord 77">
                <a:extLst>
                  <a:ext uri="{FF2B5EF4-FFF2-40B4-BE49-F238E27FC236}">
                    <a16:creationId xmlns:a16="http://schemas.microsoft.com/office/drawing/2014/main" id="{EC06ECE7-4545-4B50-9D44-30D5F3CFF434}"/>
                  </a:ext>
                </a:extLst>
              </p:cNvPr>
              <p:cNvSpPr/>
              <p:nvPr/>
            </p:nvSpPr>
            <p:spPr>
              <a:xfrm rot="5400000">
                <a:off x="9423073" y="3388815"/>
                <a:ext cx="360000" cy="360000"/>
              </a:xfrm>
              <a:prstGeom prst="chord">
                <a:avLst>
                  <a:gd name="adj1" fmla="val 5372484"/>
                  <a:gd name="adj2" fmla="val 1620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675"/>
              </a:p>
            </p:txBody>
          </p:sp>
          <p:sp>
            <p:nvSpPr>
              <p:cNvPr id="79" name="Chord 78">
                <a:extLst>
                  <a:ext uri="{FF2B5EF4-FFF2-40B4-BE49-F238E27FC236}">
                    <a16:creationId xmlns:a16="http://schemas.microsoft.com/office/drawing/2014/main" id="{A8C2C2D8-440E-4A4F-B922-9C8E33985467}"/>
                  </a:ext>
                </a:extLst>
              </p:cNvPr>
              <p:cNvSpPr/>
              <p:nvPr/>
            </p:nvSpPr>
            <p:spPr>
              <a:xfrm rot="16200000">
                <a:off x="9423073" y="3388815"/>
                <a:ext cx="360000" cy="360000"/>
              </a:xfrm>
              <a:prstGeom prst="chord">
                <a:avLst>
                  <a:gd name="adj1" fmla="val 5372484"/>
                  <a:gd name="adj2" fmla="val 1620000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675"/>
              </a:p>
            </p:txBody>
          </p: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5A03E14-8030-4A8A-BDDA-ABB7ED5FE2F4}"/>
              </a:ext>
            </a:extLst>
          </p:cNvPr>
          <p:cNvGrpSpPr/>
          <p:nvPr/>
        </p:nvGrpSpPr>
        <p:grpSpPr>
          <a:xfrm>
            <a:off x="952221" y="1500477"/>
            <a:ext cx="868386" cy="163379"/>
            <a:chOff x="1939192" y="3439805"/>
            <a:chExt cx="1157848" cy="217838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3965F5D5-05E0-4679-BCD3-881F78174574}"/>
                </a:ext>
              </a:extLst>
            </p:cNvPr>
            <p:cNvSpPr/>
            <p:nvPr/>
          </p:nvSpPr>
          <p:spPr>
            <a:xfrm rot="16200000">
              <a:off x="2409197" y="2969800"/>
              <a:ext cx="217838" cy="11578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de-DE" sz="1300" dirty="0" err="1"/>
                <a:t>Heater</a:t>
              </a:r>
              <a:endParaRPr lang="de-DE" sz="1300" dirty="0"/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40C20279-50A7-4CDF-AC05-898B9A37ADD9}"/>
                </a:ext>
              </a:extLst>
            </p:cNvPr>
            <p:cNvGrpSpPr/>
            <p:nvPr/>
          </p:nvGrpSpPr>
          <p:grpSpPr>
            <a:xfrm>
              <a:off x="2890781" y="3468431"/>
              <a:ext cx="144000" cy="144000"/>
              <a:chOff x="9423073" y="3388815"/>
              <a:chExt cx="360000" cy="360000"/>
            </a:xfrm>
          </p:grpSpPr>
          <p:sp>
            <p:nvSpPr>
              <p:cNvPr id="83" name="Chord 82">
                <a:extLst>
                  <a:ext uri="{FF2B5EF4-FFF2-40B4-BE49-F238E27FC236}">
                    <a16:creationId xmlns:a16="http://schemas.microsoft.com/office/drawing/2014/main" id="{68333A8A-3A84-4993-AB08-502BE501EE19}"/>
                  </a:ext>
                </a:extLst>
              </p:cNvPr>
              <p:cNvSpPr/>
              <p:nvPr/>
            </p:nvSpPr>
            <p:spPr>
              <a:xfrm rot="5400000">
                <a:off x="9423073" y="3388815"/>
                <a:ext cx="360000" cy="360000"/>
              </a:xfrm>
              <a:prstGeom prst="chord">
                <a:avLst>
                  <a:gd name="adj1" fmla="val 5372484"/>
                  <a:gd name="adj2" fmla="val 1620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00"/>
              </a:p>
            </p:txBody>
          </p:sp>
          <p:sp>
            <p:nvSpPr>
              <p:cNvPr id="84" name="Chord 83">
                <a:extLst>
                  <a:ext uri="{FF2B5EF4-FFF2-40B4-BE49-F238E27FC236}">
                    <a16:creationId xmlns:a16="http://schemas.microsoft.com/office/drawing/2014/main" id="{4F6F116B-5F1B-4DCF-A814-E7C781B32E55}"/>
                  </a:ext>
                </a:extLst>
              </p:cNvPr>
              <p:cNvSpPr/>
              <p:nvPr/>
            </p:nvSpPr>
            <p:spPr>
              <a:xfrm rot="16200000">
                <a:off x="9423073" y="3388815"/>
                <a:ext cx="360000" cy="360000"/>
              </a:xfrm>
              <a:prstGeom prst="chord">
                <a:avLst>
                  <a:gd name="adj1" fmla="val 5372484"/>
                  <a:gd name="adj2" fmla="val 1620000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00"/>
              </a:p>
            </p:txBody>
          </p:sp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DBDA51C-BFBD-4FDE-87A3-059171F3F8E1}"/>
              </a:ext>
            </a:extLst>
          </p:cNvPr>
          <p:cNvGrpSpPr/>
          <p:nvPr/>
        </p:nvGrpSpPr>
        <p:grpSpPr>
          <a:xfrm rot="5400000">
            <a:off x="5900535" y="3106392"/>
            <a:ext cx="868386" cy="163379"/>
            <a:chOff x="1939192" y="3439805"/>
            <a:chExt cx="1157848" cy="217838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0C54EAB2-FD97-4CC6-A452-CF283CC50059}"/>
                </a:ext>
              </a:extLst>
            </p:cNvPr>
            <p:cNvSpPr/>
            <p:nvPr/>
          </p:nvSpPr>
          <p:spPr>
            <a:xfrm rot="16200000">
              <a:off x="2409197" y="2969800"/>
              <a:ext cx="217838" cy="11578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de-DE" sz="1300" dirty="0" err="1"/>
                <a:t>Heater</a:t>
              </a:r>
              <a:endParaRPr lang="de-DE" sz="1300" dirty="0"/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9A9F3BB9-FD38-4952-A89C-9BEBD2289328}"/>
                </a:ext>
              </a:extLst>
            </p:cNvPr>
            <p:cNvGrpSpPr/>
            <p:nvPr/>
          </p:nvGrpSpPr>
          <p:grpSpPr>
            <a:xfrm>
              <a:off x="2890781" y="3468431"/>
              <a:ext cx="144000" cy="144000"/>
              <a:chOff x="9423073" y="3388815"/>
              <a:chExt cx="360000" cy="360000"/>
            </a:xfrm>
          </p:grpSpPr>
          <p:sp>
            <p:nvSpPr>
              <p:cNvPr id="88" name="Chord 87">
                <a:extLst>
                  <a:ext uri="{FF2B5EF4-FFF2-40B4-BE49-F238E27FC236}">
                    <a16:creationId xmlns:a16="http://schemas.microsoft.com/office/drawing/2014/main" id="{D68EDB95-439B-4CF6-8F9B-A5EA7D3D482E}"/>
                  </a:ext>
                </a:extLst>
              </p:cNvPr>
              <p:cNvSpPr/>
              <p:nvPr/>
            </p:nvSpPr>
            <p:spPr>
              <a:xfrm rot="5400000">
                <a:off x="9423073" y="3388815"/>
                <a:ext cx="360000" cy="360000"/>
              </a:xfrm>
              <a:prstGeom prst="chord">
                <a:avLst>
                  <a:gd name="adj1" fmla="val 5372484"/>
                  <a:gd name="adj2" fmla="val 1620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00"/>
              </a:p>
            </p:txBody>
          </p:sp>
          <p:sp>
            <p:nvSpPr>
              <p:cNvPr id="89" name="Chord 88">
                <a:extLst>
                  <a:ext uri="{FF2B5EF4-FFF2-40B4-BE49-F238E27FC236}">
                    <a16:creationId xmlns:a16="http://schemas.microsoft.com/office/drawing/2014/main" id="{4012701D-4A88-42DB-9DD8-11A7879E312E}"/>
                  </a:ext>
                </a:extLst>
              </p:cNvPr>
              <p:cNvSpPr/>
              <p:nvPr/>
            </p:nvSpPr>
            <p:spPr>
              <a:xfrm rot="16200000">
                <a:off x="9423073" y="3388815"/>
                <a:ext cx="360000" cy="360000"/>
              </a:xfrm>
              <a:prstGeom prst="chord">
                <a:avLst>
                  <a:gd name="adj1" fmla="val 5372484"/>
                  <a:gd name="adj2" fmla="val 1620000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00" dirty="0"/>
              </a:p>
            </p:txBody>
          </p: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0BFEC128-972F-425E-B4BA-A7AA231826D6}"/>
              </a:ext>
            </a:extLst>
          </p:cNvPr>
          <p:cNvGrpSpPr/>
          <p:nvPr/>
        </p:nvGrpSpPr>
        <p:grpSpPr>
          <a:xfrm>
            <a:off x="4670124" y="5628385"/>
            <a:ext cx="868386" cy="163379"/>
            <a:chOff x="1939192" y="3439805"/>
            <a:chExt cx="1157848" cy="217838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474CDB80-EEBF-4261-B1A0-541BF7C756CF}"/>
                </a:ext>
              </a:extLst>
            </p:cNvPr>
            <p:cNvSpPr/>
            <p:nvPr/>
          </p:nvSpPr>
          <p:spPr>
            <a:xfrm rot="16200000">
              <a:off x="2409197" y="2969800"/>
              <a:ext cx="217838" cy="11578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de-DE" sz="1300" dirty="0" err="1"/>
                <a:t>Heater</a:t>
              </a:r>
              <a:endParaRPr lang="de-DE" sz="1300" dirty="0"/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5ECE748D-9A5E-4C18-B332-C2B715320C39}"/>
                </a:ext>
              </a:extLst>
            </p:cNvPr>
            <p:cNvGrpSpPr/>
            <p:nvPr/>
          </p:nvGrpSpPr>
          <p:grpSpPr>
            <a:xfrm>
              <a:off x="2890781" y="3468431"/>
              <a:ext cx="144000" cy="144000"/>
              <a:chOff x="9423073" y="3388815"/>
              <a:chExt cx="360000" cy="360000"/>
            </a:xfrm>
          </p:grpSpPr>
          <p:sp>
            <p:nvSpPr>
              <p:cNvPr id="93" name="Chord 92">
                <a:extLst>
                  <a:ext uri="{FF2B5EF4-FFF2-40B4-BE49-F238E27FC236}">
                    <a16:creationId xmlns:a16="http://schemas.microsoft.com/office/drawing/2014/main" id="{BC4B0B5A-681E-49D2-8761-413CD4F67B44}"/>
                  </a:ext>
                </a:extLst>
              </p:cNvPr>
              <p:cNvSpPr/>
              <p:nvPr/>
            </p:nvSpPr>
            <p:spPr>
              <a:xfrm rot="5400000">
                <a:off x="9423073" y="3388815"/>
                <a:ext cx="360000" cy="360000"/>
              </a:xfrm>
              <a:prstGeom prst="chord">
                <a:avLst>
                  <a:gd name="adj1" fmla="val 5372484"/>
                  <a:gd name="adj2" fmla="val 1620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00" dirty="0"/>
              </a:p>
            </p:txBody>
          </p:sp>
          <p:sp>
            <p:nvSpPr>
              <p:cNvPr id="94" name="Chord 93">
                <a:extLst>
                  <a:ext uri="{FF2B5EF4-FFF2-40B4-BE49-F238E27FC236}">
                    <a16:creationId xmlns:a16="http://schemas.microsoft.com/office/drawing/2014/main" id="{18675629-BB3E-40BA-885F-BB793580FB07}"/>
                  </a:ext>
                </a:extLst>
              </p:cNvPr>
              <p:cNvSpPr/>
              <p:nvPr/>
            </p:nvSpPr>
            <p:spPr>
              <a:xfrm rot="16200000">
                <a:off x="9423073" y="3388815"/>
                <a:ext cx="360000" cy="360000"/>
              </a:xfrm>
              <a:prstGeom prst="chord">
                <a:avLst>
                  <a:gd name="adj1" fmla="val 5372484"/>
                  <a:gd name="adj2" fmla="val 1620000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00"/>
              </a:p>
            </p:txBody>
          </p:sp>
        </p:grp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9E25A8A2-9840-4917-9C90-318A4FB85469}"/>
              </a:ext>
            </a:extLst>
          </p:cNvPr>
          <p:cNvSpPr txBox="1"/>
          <p:nvPr/>
        </p:nvSpPr>
        <p:spPr>
          <a:xfrm>
            <a:off x="6656798" y="3704969"/>
            <a:ext cx="211641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/>
              <a:t>Possible Goals:</a:t>
            </a:r>
          </a:p>
          <a:p>
            <a:pPr marL="214314" indent="-214314">
              <a:buFont typeface="Arial" panose="020B0604020202020204" pitchFamily="34" charset="0"/>
              <a:buChar char="•"/>
            </a:pPr>
            <a:r>
              <a:rPr lang="de-DE" sz="1500" b="1" dirty="0"/>
              <a:t>A</a:t>
            </a:r>
            <a:r>
              <a:rPr lang="de-DE" sz="1500" dirty="0"/>
              <a:t> </a:t>
            </a:r>
            <a:r>
              <a:rPr lang="de-DE" sz="1350" dirty="0"/>
              <a:t>(</a:t>
            </a:r>
            <a:r>
              <a:rPr lang="de-DE" sz="1500" dirty="0" err="1"/>
              <a:t>Prepare</a:t>
            </a:r>
            <a:r>
              <a:rPr lang="de-DE" sz="1500" dirty="0"/>
              <a:t> </a:t>
            </a:r>
            <a:r>
              <a:rPr lang="de-DE" sz="1500" dirty="0" err="1"/>
              <a:t>Meal</a:t>
            </a:r>
            <a:r>
              <a:rPr lang="de-DE" sz="1500" dirty="0"/>
              <a:t>)</a:t>
            </a:r>
          </a:p>
          <a:p>
            <a:pPr marL="214314" indent="-214314">
              <a:buFont typeface="Arial" panose="020B0604020202020204" pitchFamily="34" charset="0"/>
              <a:buChar char="•"/>
            </a:pPr>
            <a:r>
              <a:rPr lang="de-DE" sz="1500" b="1" dirty="0"/>
              <a:t>B </a:t>
            </a:r>
            <a:r>
              <a:rPr lang="de-DE" sz="1350" dirty="0"/>
              <a:t>(</a:t>
            </a:r>
            <a:r>
              <a:rPr lang="de-DE" sz="1500" dirty="0"/>
              <a:t>Watch TV</a:t>
            </a:r>
            <a:r>
              <a:rPr lang="de-DE" sz="1350" dirty="0"/>
              <a:t>)</a:t>
            </a:r>
          </a:p>
          <a:p>
            <a:pPr marL="214314" indent="-214314">
              <a:buFont typeface="Arial" panose="020B0604020202020204" pitchFamily="34" charset="0"/>
              <a:buChar char="•"/>
            </a:pPr>
            <a:r>
              <a:rPr lang="de-DE" sz="1500" b="1" dirty="0"/>
              <a:t>C</a:t>
            </a:r>
            <a:r>
              <a:rPr lang="de-DE" sz="1500" dirty="0"/>
              <a:t> </a:t>
            </a:r>
            <a:r>
              <a:rPr lang="de-DE" sz="1350" dirty="0"/>
              <a:t>(</a:t>
            </a:r>
            <a:r>
              <a:rPr lang="de-DE" sz="1500" dirty="0"/>
              <a:t>Use </a:t>
            </a:r>
            <a:r>
              <a:rPr lang="de-DE" sz="1500" dirty="0" err="1"/>
              <a:t>toilet</a:t>
            </a:r>
            <a:r>
              <a:rPr lang="de-DE" sz="1350" dirty="0"/>
              <a:t>)</a:t>
            </a:r>
          </a:p>
          <a:p>
            <a:pPr marL="214314" indent="-214314">
              <a:buFont typeface="Arial" panose="020B0604020202020204" pitchFamily="34" charset="0"/>
              <a:buChar char="•"/>
            </a:pPr>
            <a:r>
              <a:rPr lang="de-DE" sz="1500" b="1" dirty="0"/>
              <a:t>D</a:t>
            </a:r>
            <a:r>
              <a:rPr lang="de-DE" sz="1500" dirty="0"/>
              <a:t> </a:t>
            </a:r>
            <a:r>
              <a:rPr lang="de-DE" sz="1350" dirty="0"/>
              <a:t>(</a:t>
            </a:r>
            <a:r>
              <a:rPr lang="de-DE" sz="1500" dirty="0"/>
              <a:t>Use </a:t>
            </a:r>
            <a:r>
              <a:rPr lang="de-DE" sz="1500" dirty="0" err="1"/>
              <a:t>shower</a:t>
            </a:r>
            <a:r>
              <a:rPr lang="de-DE" sz="1350" dirty="0"/>
              <a:t>)</a:t>
            </a:r>
            <a:endParaRPr lang="de-DE" sz="1500" dirty="0"/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CF8583B-23B2-4CB1-9EF6-7222744A4D57}"/>
              </a:ext>
            </a:extLst>
          </p:cNvPr>
          <p:cNvCxnSpPr>
            <a:cxnSpLocks/>
          </p:cNvCxnSpPr>
          <p:nvPr/>
        </p:nvCxnSpPr>
        <p:spPr>
          <a:xfrm flipH="1">
            <a:off x="1316206" y="4351300"/>
            <a:ext cx="1186993" cy="793848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24E0039C-4E41-4BD5-9906-0C89F2792F35}"/>
              </a:ext>
            </a:extLst>
          </p:cNvPr>
          <p:cNvCxnSpPr>
            <a:cxnSpLocks/>
          </p:cNvCxnSpPr>
          <p:nvPr/>
        </p:nvCxnSpPr>
        <p:spPr>
          <a:xfrm>
            <a:off x="2595345" y="3974172"/>
            <a:ext cx="827045" cy="262953"/>
          </a:xfrm>
          <a:prstGeom prst="straightConnector1">
            <a:avLst/>
          </a:prstGeom>
          <a:ln w="38100">
            <a:solidFill>
              <a:srgbClr val="FF0000"/>
            </a:solidFill>
            <a:prstDash val="lg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6F055C3B-64C8-4842-A4F0-06856C406768}"/>
              </a:ext>
            </a:extLst>
          </p:cNvPr>
          <p:cNvCxnSpPr>
            <a:cxnSpLocks/>
          </p:cNvCxnSpPr>
          <p:nvPr/>
        </p:nvCxnSpPr>
        <p:spPr>
          <a:xfrm flipH="1">
            <a:off x="2567419" y="4315560"/>
            <a:ext cx="88382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51053F43-B0EC-4A16-91D5-245CBB5BB575}"/>
              </a:ext>
            </a:extLst>
          </p:cNvPr>
          <p:cNvCxnSpPr>
            <a:cxnSpLocks/>
          </p:cNvCxnSpPr>
          <p:nvPr/>
        </p:nvCxnSpPr>
        <p:spPr>
          <a:xfrm flipH="1">
            <a:off x="2619174" y="3093246"/>
            <a:ext cx="6730" cy="787835"/>
          </a:xfrm>
          <a:prstGeom prst="straightConnector1">
            <a:avLst/>
          </a:prstGeom>
          <a:ln w="38100">
            <a:solidFill>
              <a:srgbClr val="FF0000"/>
            </a:solidFill>
            <a:prstDash val="lg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AE838229-CCC6-41F3-91FA-3D2BB17C5816}"/>
              </a:ext>
            </a:extLst>
          </p:cNvPr>
          <p:cNvCxnSpPr>
            <a:cxnSpLocks/>
          </p:cNvCxnSpPr>
          <p:nvPr/>
        </p:nvCxnSpPr>
        <p:spPr>
          <a:xfrm>
            <a:off x="1933638" y="2977817"/>
            <a:ext cx="652056" cy="13028"/>
          </a:xfrm>
          <a:prstGeom prst="straightConnector1">
            <a:avLst/>
          </a:prstGeom>
          <a:ln w="38100">
            <a:solidFill>
              <a:srgbClr val="FF0000"/>
            </a:solidFill>
            <a:prstDash val="lg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3AF8EB68-D9A7-4D69-90CD-BA3D1E938164}"/>
              </a:ext>
            </a:extLst>
          </p:cNvPr>
          <p:cNvCxnSpPr>
            <a:cxnSpLocks/>
          </p:cNvCxnSpPr>
          <p:nvPr/>
        </p:nvCxnSpPr>
        <p:spPr>
          <a:xfrm flipH="1">
            <a:off x="1218429" y="4269300"/>
            <a:ext cx="1130154" cy="800712"/>
          </a:xfrm>
          <a:prstGeom prst="straightConnector1">
            <a:avLst/>
          </a:prstGeom>
          <a:ln w="38100">
            <a:solidFill>
              <a:srgbClr val="00B0F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DA23F733-9095-4122-B0EB-94F4BC213B99}"/>
              </a:ext>
            </a:extLst>
          </p:cNvPr>
          <p:cNvCxnSpPr>
            <a:cxnSpLocks/>
          </p:cNvCxnSpPr>
          <p:nvPr/>
        </p:nvCxnSpPr>
        <p:spPr>
          <a:xfrm flipH="1">
            <a:off x="2391671" y="3209358"/>
            <a:ext cx="8644" cy="1026032"/>
          </a:xfrm>
          <a:prstGeom prst="straightConnector1">
            <a:avLst/>
          </a:prstGeom>
          <a:ln w="38100">
            <a:solidFill>
              <a:srgbClr val="00B0F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67A7D0A1-27CB-4ED2-97FA-2EC87FEA269B}"/>
              </a:ext>
            </a:extLst>
          </p:cNvPr>
          <p:cNvCxnSpPr>
            <a:cxnSpLocks/>
          </p:cNvCxnSpPr>
          <p:nvPr/>
        </p:nvCxnSpPr>
        <p:spPr>
          <a:xfrm>
            <a:off x="2009244" y="3134222"/>
            <a:ext cx="382427" cy="0"/>
          </a:xfrm>
          <a:prstGeom prst="straightConnector1">
            <a:avLst/>
          </a:prstGeom>
          <a:ln w="38100">
            <a:solidFill>
              <a:srgbClr val="00B0F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4120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E441EE-A178-41B0-A5F6-A735087346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  <p:graphicFrame>
        <p:nvGraphicFramePr>
          <p:cNvPr id="5" name="Table 40">
            <a:extLst>
              <a:ext uri="{FF2B5EF4-FFF2-40B4-BE49-F238E27FC236}">
                <a16:creationId xmlns:a16="http://schemas.microsoft.com/office/drawing/2014/main" id="{3DCAF0F0-D299-4521-9358-0B9C23602DFC}"/>
              </a:ext>
            </a:extLst>
          </p:cNvPr>
          <p:cNvGraphicFramePr>
            <a:graphicFrameLocks noGrp="1"/>
          </p:cNvGraphicFramePr>
          <p:nvPr/>
        </p:nvGraphicFramePr>
        <p:xfrm>
          <a:off x="3153795" y="1483460"/>
          <a:ext cx="809999" cy="432000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09999">
                  <a:extLst>
                    <a:ext uri="{9D8B030D-6E8A-4147-A177-3AD203B41FA5}">
                      <a16:colId xmlns:a16="http://schemas.microsoft.com/office/drawing/2014/main" val="3921967568"/>
                    </a:ext>
                  </a:extLst>
                </a:gridCol>
              </a:tblGrid>
              <a:tr h="1080001">
                <a:tc>
                  <a:txBody>
                    <a:bodyPr/>
                    <a:lstStyle/>
                    <a:p>
                      <a:r>
                        <a:rPr lang="de-DE" sz="1200" dirty="0"/>
                        <a:t>h1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841728"/>
                  </a:ext>
                </a:extLst>
              </a:tr>
              <a:tr h="1080001">
                <a:tc>
                  <a:txBody>
                    <a:bodyPr/>
                    <a:lstStyle/>
                    <a:p>
                      <a:r>
                        <a:rPr lang="de-DE" sz="1200" dirty="0"/>
                        <a:t>h2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112261"/>
                  </a:ext>
                </a:extLst>
              </a:tr>
              <a:tr h="1080001">
                <a:tc>
                  <a:txBody>
                    <a:bodyPr/>
                    <a:lstStyle/>
                    <a:p>
                      <a:r>
                        <a:rPr lang="de-DE" sz="1200" dirty="0"/>
                        <a:t>h3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1210351"/>
                  </a:ext>
                </a:extLst>
              </a:tr>
              <a:tr h="1080001">
                <a:tc>
                  <a:txBody>
                    <a:bodyPr/>
                    <a:lstStyle/>
                    <a:p>
                      <a:r>
                        <a:rPr lang="de-DE" sz="1200" dirty="0"/>
                        <a:t>h4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7848281"/>
                  </a:ext>
                </a:extLst>
              </a:tr>
            </a:tbl>
          </a:graphicData>
        </a:graphic>
      </p:graphicFrame>
      <p:graphicFrame>
        <p:nvGraphicFramePr>
          <p:cNvPr id="6" name="Table 40">
            <a:extLst>
              <a:ext uri="{FF2B5EF4-FFF2-40B4-BE49-F238E27FC236}">
                <a16:creationId xmlns:a16="http://schemas.microsoft.com/office/drawing/2014/main" id="{0BF5B4C0-4935-4471-8744-5F088F5E3705}"/>
              </a:ext>
            </a:extLst>
          </p:cNvPr>
          <p:cNvGraphicFramePr>
            <a:graphicFrameLocks noGrp="1"/>
          </p:cNvGraphicFramePr>
          <p:nvPr/>
        </p:nvGraphicFramePr>
        <p:xfrm>
          <a:off x="3982150" y="1495889"/>
          <a:ext cx="2430002" cy="216000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15001">
                  <a:extLst>
                    <a:ext uri="{9D8B030D-6E8A-4147-A177-3AD203B41FA5}">
                      <a16:colId xmlns:a16="http://schemas.microsoft.com/office/drawing/2014/main" val="1454630081"/>
                    </a:ext>
                  </a:extLst>
                </a:gridCol>
                <a:gridCol w="1215001">
                  <a:extLst>
                    <a:ext uri="{9D8B030D-6E8A-4147-A177-3AD203B41FA5}">
                      <a16:colId xmlns:a16="http://schemas.microsoft.com/office/drawing/2014/main" val="3921967568"/>
                    </a:ext>
                  </a:extLst>
                </a:gridCol>
              </a:tblGrid>
              <a:tr h="1080001">
                <a:tc>
                  <a:txBody>
                    <a:bodyPr/>
                    <a:lstStyle/>
                    <a:p>
                      <a:r>
                        <a:rPr lang="de-DE" sz="1200" dirty="0"/>
                        <a:t>Be1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Be2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841728"/>
                  </a:ext>
                </a:extLst>
              </a:tr>
              <a:tr h="1080001">
                <a:tc>
                  <a:txBody>
                    <a:bodyPr/>
                    <a:lstStyle/>
                    <a:p>
                      <a:r>
                        <a:rPr lang="de-DE" sz="1200" dirty="0"/>
                        <a:t>be3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be4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112261"/>
                  </a:ext>
                </a:extLst>
              </a:tr>
            </a:tbl>
          </a:graphicData>
        </a:graphic>
      </p:graphicFrame>
      <p:graphicFrame>
        <p:nvGraphicFramePr>
          <p:cNvPr id="7" name="Table 40">
            <a:extLst>
              <a:ext uri="{FF2B5EF4-FFF2-40B4-BE49-F238E27FC236}">
                <a16:creationId xmlns:a16="http://schemas.microsoft.com/office/drawing/2014/main" id="{D6DE815B-8353-4DA9-8665-4A78722B89E3}"/>
              </a:ext>
            </a:extLst>
          </p:cNvPr>
          <p:cNvGraphicFramePr>
            <a:graphicFrameLocks noGrp="1"/>
          </p:cNvGraphicFramePr>
          <p:nvPr/>
        </p:nvGraphicFramePr>
        <p:xfrm>
          <a:off x="3981482" y="3643461"/>
          <a:ext cx="2430002" cy="216000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15001">
                  <a:extLst>
                    <a:ext uri="{9D8B030D-6E8A-4147-A177-3AD203B41FA5}">
                      <a16:colId xmlns:a16="http://schemas.microsoft.com/office/drawing/2014/main" val="1642313756"/>
                    </a:ext>
                  </a:extLst>
                </a:gridCol>
                <a:gridCol w="1215001">
                  <a:extLst>
                    <a:ext uri="{9D8B030D-6E8A-4147-A177-3AD203B41FA5}">
                      <a16:colId xmlns:a16="http://schemas.microsoft.com/office/drawing/2014/main" val="1454630081"/>
                    </a:ext>
                  </a:extLst>
                </a:gridCol>
              </a:tblGrid>
              <a:tr h="1080001">
                <a:tc>
                  <a:txBody>
                    <a:bodyPr/>
                    <a:lstStyle/>
                    <a:p>
                      <a:r>
                        <a:rPr lang="de-DE" sz="1200" dirty="0"/>
                        <a:t>ba1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ba2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841728"/>
                  </a:ext>
                </a:extLst>
              </a:tr>
              <a:tr h="1080001">
                <a:tc>
                  <a:txBody>
                    <a:bodyPr/>
                    <a:lstStyle/>
                    <a:p>
                      <a:r>
                        <a:rPr lang="de-DE" sz="1200" dirty="0"/>
                        <a:t>ba3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ba4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112261"/>
                  </a:ext>
                </a:extLst>
              </a:tr>
            </a:tbl>
          </a:graphicData>
        </a:graphic>
      </p:graphicFrame>
      <p:graphicFrame>
        <p:nvGraphicFramePr>
          <p:cNvPr id="8" name="Table 40">
            <a:extLst>
              <a:ext uri="{FF2B5EF4-FFF2-40B4-BE49-F238E27FC236}">
                <a16:creationId xmlns:a16="http://schemas.microsoft.com/office/drawing/2014/main" id="{B8B2ABF4-92F5-4922-A564-8E1CFFC10A7A}"/>
              </a:ext>
            </a:extLst>
          </p:cNvPr>
          <p:cNvGraphicFramePr>
            <a:graphicFrameLocks noGrp="1"/>
          </p:cNvGraphicFramePr>
          <p:nvPr/>
        </p:nvGraphicFramePr>
        <p:xfrm>
          <a:off x="737036" y="3641684"/>
          <a:ext cx="2430002" cy="216000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15001">
                  <a:extLst>
                    <a:ext uri="{9D8B030D-6E8A-4147-A177-3AD203B41FA5}">
                      <a16:colId xmlns:a16="http://schemas.microsoft.com/office/drawing/2014/main" val="1454630081"/>
                    </a:ext>
                  </a:extLst>
                </a:gridCol>
                <a:gridCol w="1215001">
                  <a:extLst>
                    <a:ext uri="{9D8B030D-6E8A-4147-A177-3AD203B41FA5}">
                      <a16:colId xmlns:a16="http://schemas.microsoft.com/office/drawing/2014/main" val="3921967568"/>
                    </a:ext>
                  </a:extLst>
                </a:gridCol>
              </a:tblGrid>
              <a:tr h="1080001">
                <a:tc>
                  <a:txBody>
                    <a:bodyPr/>
                    <a:lstStyle/>
                    <a:p>
                      <a:r>
                        <a:rPr lang="de-DE" sz="1200" dirty="0"/>
                        <a:t>k1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k2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841728"/>
                  </a:ext>
                </a:extLst>
              </a:tr>
              <a:tr h="1080001">
                <a:tc>
                  <a:txBody>
                    <a:bodyPr/>
                    <a:lstStyle/>
                    <a:p>
                      <a:r>
                        <a:rPr lang="de-DE" sz="1200" dirty="0"/>
                        <a:t>k3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k4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112261"/>
                  </a:ext>
                </a:extLst>
              </a:tr>
            </a:tbl>
          </a:graphicData>
        </a:graphic>
      </p:graphicFrame>
      <p:graphicFrame>
        <p:nvGraphicFramePr>
          <p:cNvPr id="9" name="Table 40">
            <a:extLst>
              <a:ext uri="{FF2B5EF4-FFF2-40B4-BE49-F238E27FC236}">
                <a16:creationId xmlns:a16="http://schemas.microsoft.com/office/drawing/2014/main" id="{08EA3B84-51DF-40E5-BD01-A3C6D6DA61B1}"/>
              </a:ext>
            </a:extLst>
          </p:cNvPr>
          <p:cNvGraphicFramePr>
            <a:graphicFrameLocks noGrp="1"/>
          </p:cNvGraphicFramePr>
          <p:nvPr/>
        </p:nvGraphicFramePr>
        <p:xfrm>
          <a:off x="741545" y="1490959"/>
          <a:ext cx="2430002" cy="215999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15001">
                  <a:extLst>
                    <a:ext uri="{9D8B030D-6E8A-4147-A177-3AD203B41FA5}">
                      <a16:colId xmlns:a16="http://schemas.microsoft.com/office/drawing/2014/main" val="1642313756"/>
                    </a:ext>
                  </a:extLst>
                </a:gridCol>
                <a:gridCol w="1215001">
                  <a:extLst>
                    <a:ext uri="{9D8B030D-6E8A-4147-A177-3AD203B41FA5}">
                      <a16:colId xmlns:a16="http://schemas.microsoft.com/office/drawing/2014/main" val="3921967568"/>
                    </a:ext>
                  </a:extLst>
                </a:gridCol>
              </a:tblGrid>
              <a:tr h="1079999">
                <a:tc>
                  <a:txBody>
                    <a:bodyPr/>
                    <a:lstStyle/>
                    <a:p>
                      <a:r>
                        <a:rPr lang="de-DE" sz="1200" dirty="0"/>
                        <a:t>l1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l2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841728"/>
                  </a:ext>
                </a:extLst>
              </a:tr>
              <a:tr h="1079999">
                <a:tc>
                  <a:txBody>
                    <a:bodyPr/>
                    <a:lstStyle/>
                    <a:p>
                      <a:r>
                        <a:rPr lang="de-DE" sz="1200" dirty="0"/>
                        <a:t>l3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l4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112261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303695A1-6CF1-498C-9116-2184C564CE6B}"/>
              </a:ext>
            </a:extLst>
          </p:cNvPr>
          <p:cNvSpPr/>
          <p:nvPr/>
        </p:nvSpPr>
        <p:spPr>
          <a:xfrm>
            <a:off x="732489" y="1490961"/>
            <a:ext cx="2430000" cy="21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AFDBC6-F594-481C-BB34-DA373719F66C}"/>
              </a:ext>
            </a:extLst>
          </p:cNvPr>
          <p:cNvSpPr/>
          <p:nvPr/>
        </p:nvSpPr>
        <p:spPr>
          <a:xfrm>
            <a:off x="735393" y="3642287"/>
            <a:ext cx="2430000" cy="21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200EAB-03D9-4E2E-8104-78A293ED3BFC}"/>
              </a:ext>
            </a:extLst>
          </p:cNvPr>
          <p:cNvSpPr/>
          <p:nvPr/>
        </p:nvSpPr>
        <p:spPr>
          <a:xfrm>
            <a:off x="3978024" y="3639598"/>
            <a:ext cx="2430000" cy="21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73BB46-69CF-4368-AEC6-6F2089460203}"/>
              </a:ext>
            </a:extLst>
          </p:cNvPr>
          <p:cNvSpPr/>
          <p:nvPr/>
        </p:nvSpPr>
        <p:spPr>
          <a:xfrm>
            <a:off x="3978024" y="1492443"/>
            <a:ext cx="2430000" cy="21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2F1672-56CB-4FC3-AFB0-1D127796DB7C}"/>
              </a:ext>
            </a:extLst>
          </p:cNvPr>
          <p:cNvSpPr/>
          <p:nvPr/>
        </p:nvSpPr>
        <p:spPr>
          <a:xfrm>
            <a:off x="3163304" y="1490962"/>
            <a:ext cx="809999" cy="43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5D79F3-01C1-4E39-87C1-05D60DD091EB}"/>
              </a:ext>
            </a:extLst>
          </p:cNvPr>
          <p:cNvSpPr txBox="1"/>
          <p:nvPr/>
        </p:nvSpPr>
        <p:spPr>
          <a:xfrm>
            <a:off x="732489" y="1202286"/>
            <a:ext cx="1620000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500" dirty="0" err="1"/>
              <a:t>Livingroom</a:t>
            </a:r>
            <a:endParaRPr lang="de-DE" sz="15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2F5537-9B27-45F3-A02B-7224731129E7}"/>
              </a:ext>
            </a:extLst>
          </p:cNvPr>
          <p:cNvSpPr txBox="1"/>
          <p:nvPr/>
        </p:nvSpPr>
        <p:spPr>
          <a:xfrm>
            <a:off x="4788024" y="1202286"/>
            <a:ext cx="1620000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de-DE" sz="1500" dirty="0" err="1"/>
              <a:t>Bedroom</a:t>
            </a:r>
            <a:endParaRPr lang="de-DE" sz="15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CF03A4-1EDA-4451-9D6C-B99B78607E5B}"/>
              </a:ext>
            </a:extLst>
          </p:cNvPr>
          <p:cNvSpPr txBox="1"/>
          <p:nvPr/>
        </p:nvSpPr>
        <p:spPr>
          <a:xfrm>
            <a:off x="4788024" y="5805264"/>
            <a:ext cx="1620000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de-DE" sz="1500" dirty="0" err="1"/>
              <a:t>Bathroom</a:t>
            </a:r>
            <a:endParaRPr lang="de-DE" sz="15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5CDBCA-6C5B-41AF-A566-BB045430B4C5}"/>
              </a:ext>
            </a:extLst>
          </p:cNvPr>
          <p:cNvSpPr txBox="1"/>
          <p:nvPr/>
        </p:nvSpPr>
        <p:spPr>
          <a:xfrm>
            <a:off x="735391" y="5805264"/>
            <a:ext cx="1620000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500" dirty="0"/>
              <a:t>Kitchen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14271B-854C-406D-89BF-D97FDABD25A9}"/>
              </a:ext>
            </a:extLst>
          </p:cNvPr>
          <p:cNvSpPr/>
          <p:nvPr/>
        </p:nvSpPr>
        <p:spPr>
          <a:xfrm>
            <a:off x="5537548" y="5093616"/>
            <a:ext cx="868387" cy="7034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err="1"/>
              <a:t>Shower</a:t>
            </a:r>
            <a:endParaRPr lang="de-DE" sz="13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660E18A-D243-45E1-83C5-42495DEBCC41}"/>
              </a:ext>
            </a:extLst>
          </p:cNvPr>
          <p:cNvSpPr/>
          <p:nvPr/>
        </p:nvSpPr>
        <p:spPr>
          <a:xfrm>
            <a:off x="3988507" y="5398770"/>
            <a:ext cx="634919" cy="405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err="1"/>
              <a:t>Toilet</a:t>
            </a:r>
            <a:endParaRPr lang="de-DE" sz="13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20252F-4A3F-4417-85BC-A59F7F8A629D}"/>
              </a:ext>
            </a:extLst>
          </p:cNvPr>
          <p:cNvSpPr/>
          <p:nvPr/>
        </p:nvSpPr>
        <p:spPr>
          <a:xfrm rot="16200000">
            <a:off x="4945862" y="3589382"/>
            <a:ext cx="413156" cy="549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sz="1300" dirty="0" err="1"/>
              <a:t>Basin</a:t>
            </a:r>
            <a:endParaRPr lang="de-DE" sz="13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D57E807-F211-4B9F-B0F4-AD7FEB889AA5}"/>
              </a:ext>
            </a:extLst>
          </p:cNvPr>
          <p:cNvSpPr/>
          <p:nvPr/>
        </p:nvSpPr>
        <p:spPr>
          <a:xfrm>
            <a:off x="745889" y="5482806"/>
            <a:ext cx="654529" cy="31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err="1"/>
              <a:t>Fridge</a:t>
            </a:r>
            <a:endParaRPr lang="de-DE" sz="13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49BCD0-6BD3-4ACB-B725-3B20C3F13EF8}"/>
              </a:ext>
            </a:extLst>
          </p:cNvPr>
          <p:cNvSpPr/>
          <p:nvPr/>
        </p:nvSpPr>
        <p:spPr>
          <a:xfrm>
            <a:off x="2357486" y="5366546"/>
            <a:ext cx="809999" cy="430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err="1"/>
              <a:t>Oven</a:t>
            </a:r>
            <a:endParaRPr lang="de-DE" sz="13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9ED61E-29FA-4A2D-93B6-B27FF468FA23}"/>
              </a:ext>
            </a:extLst>
          </p:cNvPr>
          <p:cNvSpPr/>
          <p:nvPr/>
        </p:nvSpPr>
        <p:spPr>
          <a:xfrm>
            <a:off x="2310249" y="3638103"/>
            <a:ext cx="405000" cy="2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7D364EF-D3AC-49CE-8567-ED4596A37952}"/>
              </a:ext>
            </a:extLst>
          </p:cNvPr>
          <p:cNvSpPr/>
          <p:nvPr/>
        </p:nvSpPr>
        <p:spPr>
          <a:xfrm>
            <a:off x="3155121" y="2197570"/>
            <a:ext cx="24300" cy="4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EA68BCA-7D7B-4EA4-A4FC-09E26F5A9818}"/>
              </a:ext>
            </a:extLst>
          </p:cNvPr>
          <p:cNvSpPr/>
          <p:nvPr/>
        </p:nvSpPr>
        <p:spPr>
          <a:xfrm>
            <a:off x="3969842" y="2199049"/>
            <a:ext cx="24300" cy="4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E58057E-4CE0-4386-A722-2333F9B5578B}"/>
              </a:ext>
            </a:extLst>
          </p:cNvPr>
          <p:cNvSpPr/>
          <p:nvPr/>
        </p:nvSpPr>
        <p:spPr>
          <a:xfrm>
            <a:off x="3964126" y="4114542"/>
            <a:ext cx="24300" cy="4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CFDB3CD-074E-4559-A2C0-E97F8945B2F5}"/>
              </a:ext>
            </a:extLst>
          </p:cNvPr>
          <p:cNvSpPr/>
          <p:nvPr/>
        </p:nvSpPr>
        <p:spPr>
          <a:xfrm>
            <a:off x="3155121" y="4113060"/>
            <a:ext cx="24300" cy="4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0488069-6287-40E5-81CE-E5873EA875FF}"/>
              </a:ext>
            </a:extLst>
          </p:cNvPr>
          <p:cNvSpPr/>
          <p:nvPr/>
        </p:nvSpPr>
        <p:spPr>
          <a:xfrm rot="19564808">
            <a:off x="1135259" y="2906372"/>
            <a:ext cx="216023" cy="7034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sz="1300" dirty="0"/>
              <a:t>TV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B4E61B8-FAD0-44B2-BD31-31174F20CDCE}"/>
              </a:ext>
            </a:extLst>
          </p:cNvPr>
          <p:cNvSpPr/>
          <p:nvPr/>
        </p:nvSpPr>
        <p:spPr>
          <a:xfrm rot="19544999">
            <a:off x="1567683" y="2626084"/>
            <a:ext cx="275147" cy="7034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sz="1300" dirty="0"/>
              <a:t>Couch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36F1CC4-FCE2-4B2E-961C-DB83FC42E3B5}"/>
              </a:ext>
            </a:extLst>
          </p:cNvPr>
          <p:cNvSpPr/>
          <p:nvPr/>
        </p:nvSpPr>
        <p:spPr>
          <a:xfrm>
            <a:off x="4561072" y="2577403"/>
            <a:ext cx="1243660" cy="1067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err="1"/>
              <a:t>Bed</a:t>
            </a:r>
            <a:endParaRPr lang="de-DE" sz="13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B5C563D-C024-4995-A134-77350A441EC8}"/>
              </a:ext>
            </a:extLst>
          </p:cNvPr>
          <p:cNvSpPr/>
          <p:nvPr/>
        </p:nvSpPr>
        <p:spPr>
          <a:xfrm>
            <a:off x="3988508" y="1498649"/>
            <a:ext cx="1399577" cy="5556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err="1"/>
              <a:t>Closet</a:t>
            </a:r>
            <a:endParaRPr lang="de-DE" sz="13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85FC5E0-36EB-4ED9-B40C-114F74EC5357}"/>
              </a:ext>
            </a:extLst>
          </p:cNvPr>
          <p:cNvSpPr/>
          <p:nvPr/>
        </p:nvSpPr>
        <p:spPr>
          <a:xfrm>
            <a:off x="1597815" y="2886876"/>
            <a:ext cx="270000" cy="27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/>
              <a:t>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3AAB396-DFB9-49ED-8DCB-D7A2DBD00813}"/>
              </a:ext>
            </a:extLst>
          </p:cNvPr>
          <p:cNvSpPr/>
          <p:nvPr/>
        </p:nvSpPr>
        <p:spPr>
          <a:xfrm>
            <a:off x="1476518" y="5372513"/>
            <a:ext cx="883085" cy="430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err="1"/>
              <a:t>Washing</a:t>
            </a:r>
            <a:r>
              <a:rPr lang="de-DE" sz="1300" dirty="0"/>
              <a:t> </a:t>
            </a:r>
            <a:r>
              <a:rPr lang="de-DE" sz="1300" dirty="0" err="1"/>
              <a:t>Machine</a:t>
            </a:r>
            <a:endParaRPr lang="de-DE" sz="1300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8744F7B-EC37-42BF-82B6-FD22E75588C4}"/>
              </a:ext>
            </a:extLst>
          </p:cNvPr>
          <p:cNvGrpSpPr/>
          <p:nvPr/>
        </p:nvGrpSpPr>
        <p:grpSpPr>
          <a:xfrm>
            <a:off x="2724084" y="2182918"/>
            <a:ext cx="809999" cy="809999"/>
            <a:chOff x="3919257" y="1464740"/>
            <a:chExt cx="1080000" cy="1080000"/>
          </a:xfrm>
        </p:grpSpPr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33304D04-F572-4C83-83E9-47574E164FC1}"/>
                </a:ext>
              </a:extLst>
            </p:cNvPr>
            <p:cNvSpPr/>
            <p:nvPr/>
          </p:nvSpPr>
          <p:spPr>
            <a:xfrm>
              <a:off x="3919257" y="1464740"/>
              <a:ext cx="1080000" cy="1080000"/>
            </a:xfrm>
            <a:prstGeom prst="arc">
              <a:avLst>
                <a:gd name="adj1" fmla="val 11105401"/>
                <a:gd name="adj2" fmla="val 1621562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65328B0-860B-4941-8A98-B4AF7131E35C}"/>
                </a:ext>
              </a:extLst>
            </p:cNvPr>
            <p:cNvSpPr/>
            <p:nvPr/>
          </p:nvSpPr>
          <p:spPr>
            <a:xfrm>
              <a:off x="3919257" y="1963024"/>
              <a:ext cx="566655" cy="18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9947BA8-EE7D-47DF-B7A0-36600534F696}"/>
              </a:ext>
            </a:extLst>
          </p:cNvPr>
          <p:cNvGrpSpPr/>
          <p:nvPr/>
        </p:nvGrpSpPr>
        <p:grpSpPr>
          <a:xfrm rot="5400000">
            <a:off x="1862930" y="3178648"/>
            <a:ext cx="809999" cy="894642"/>
            <a:chOff x="3919257" y="1464740"/>
            <a:chExt cx="1080000" cy="1080000"/>
          </a:xfrm>
        </p:grpSpPr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37E61AE0-5A03-48B0-8B1A-E62CCD719B64}"/>
                </a:ext>
              </a:extLst>
            </p:cNvPr>
            <p:cNvSpPr/>
            <p:nvPr/>
          </p:nvSpPr>
          <p:spPr>
            <a:xfrm>
              <a:off x="3919257" y="1464740"/>
              <a:ext cx="1080000" cy="1080000"/>
            </a:xfrm>
            <a:prstGeom prst="arc">
              <a:avLst>
                <a:gd name="adj1" fmla="val 11105401"/>
                <a:gd name="adj2" fmla="val 1621562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41B12CB-0F47-40D1-8793-45A315DA57AD}"/>
                </a:ext>
              </a:extLst>
            </p:cNvPr>
            <p:cNvSpPr/>
            <p:nvPr/>
          </p:nvSpPr>
          <p:spPr>
            <a:xfrm>
              <a:off x="3919257" y="1963024"/>
              <a:ext cx="566655" cy="18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9267455-2386-4905-97FD-C103B606A761}"/>
              </a:ext>
            </a:extLst>
          </p:cNvPr>
          <p:cNvGrpSpPr/>
          <p:nvPr/>
        </p:nvGrpSpPr>
        <p:grpSpPr>
          <a:xfrm rot="10800000">
            <a:off x="3580852" y="1779117"/>
            <a:ext cx="809999" cy="809999"/>
            <a:chOff x="3919257" y="1464740"/>
            <a:chExt cx="1080000" cy="1080000"/>
          </a:xfrm>
        </p:grpSpPr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6C6E4999-D902-45C9-8718-616B319F5B16}"/>
                </a:ext>
              </a:extLst>
            </p:cNvPr>
            <p:cNvSpPr/>
            <p:nvPr/>
          </p:nvSpPr>
          <p:spPr>
            <a:xfrm>
              <a:off x="3919257" y="1464740"/>
              <a:ext cx="1080000" cy="1080000"/>
            </a:xfrm>
            <a:prstGeom prst="arc">
              <a:avLst>
                <a:gd name="adj1" fmla="val 11105401"/>
                <a:gd name="adj2" fmla="val 1621562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EE69FA0-FAD9-4723-A39E-439537AE94E3}"/>
                </a:ext>
              </a:extLst>
            </p:cNvPr>
            <p:cNvSpPr/>
            <p:nvPr/>
          </p:nvSpPr>
          <p:spPr>
            <a:xfrm>
              <a:off x="3919257" y="1963024"/>
              <a:ext cx="566655" cy="18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63E7F44-9C2A-4CEF-882E-B9CB7EECF4AA}"/>
              </a:ext>
            </a:extLst>
          </p:cNvPr>
          <p:cNvGrpSpPr/>
          <p:nvPr/>
        </p:nvGrpSpPr>
        <p:grpSpPr>
          <a:xfrm>
            <a:off x="2739021" y="4135769"/>
            <a:ext cx="809999" cy="809999"/>
            <a:chOff x="3919257" y="1464740"/>
            <a:chExt cx="1080000" cy="1080000"/>
          </a:xfrm>
        </p:grpSpPr>
        <p:sp>
          <p:nvSpPr>
            <p:cNvPr id="45" name="Arc 44">
              <a:extLst>
                <a:ext uri="{FF2B5EF4-FFF2-40B4-BE49-F238E27FC236}">
                  <a16:creationId xmlns:a16="http://schemas.microsoft.com/office/drawing/2014/main" id="{0B369C37-8389-4846-9477-BCC765EEC4D6}"/>
                </a:ext>
              </a:extLst>
            </p:cNvPr>
            <p:cNvSpPr/>
            <p:nvPr/>
          </p:nvSpPr>
          <p:spPr>
            <a:xfrm>
              <a:off x="3919257" y="1464740"/>
              <a:ext cx="1080000" cy="1080000"/>
            </a:xfrm>
            <a:prstGeom prst="arc">
              <a:avLst>
                <a:gd name="adj1" fmla="val 11105401"/>
                <a:gd name="adj2" fmla="val 1621562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653F657-C30A-4897-B550-312C1805468B}"/>
                </a:ext>
              </a:extLst>
            </p:cNvPr>
            <p:cNvSpPr/>
            <p:nvPr/>
          </p:nvSpPr>
          <p:spPr>
            <a:xfrm>
              <a:off x="3919257" y="1963024"/>
              <a:ext cx="566655" cy="18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4BEAEE1-CFBF-4DD7-B99A-1B6FE7913298}"/>
              </a:ext>
            </a:extLst>
          </p:cNvPr>
          <p:cNvGrpSpPr/>
          <p:nvPr/>
        </p:nvGrpSpPr>
        <p:grpSpPr>
          <a:xfrm rot="10800000">
            <a:off x="3576081" y="3699481"/>
            <a:ext cx="809999" cy="809999"/>
            <a:chOff x="3919257" y="1464740"/>
            <a:chExt cx="1080000" cy="1080000"/>
          </a:xfrm>
        </p:grpSpPr>
        <p:sp>
          <p:nvSpPr>
            <p:cNvPr id="48" name="Arc 47">
              <a:extLst>
                <a:ext uri="{FF2B5EF4-FFF2-40B4-BE49-F238E27FC236}">
                  <a16:creationId xmlns:a16="http://schemas.microsoft.com/office/drawing/2014/main" id="{017AC5B5-E93C-42B5-8E62-71A903D804A4}"/>
                </a:ext>
              </a:extLst>
            </p:cNvPr>
            <p:cNvSpPr/>
            <p:nvPr/>
          </p:nvSpPr>
          <p:spPr>
            <a:xfrm>
              <a:off x="3919257" y="1464740"/>
              <a:ext cx="1080000" cy="1080000"/>
            </a:xfrm>
            <a:prstGeom prst="arc">
              <a:avLst>
                <a:gd name="adj1" fmla="val 11105401"/>
                <a:gd name="adj2" fmla="val 1621562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740B36A-5EFC-47A5-BDBB-AD9BCEFC884F}"/>
                </a:ext>
              </a:extLst>
            </p:cNvPr>
            <p:cNvSpPr/>
            <p:nvPr/>
          </p:nvSpPr>
          <p:spPr>
            <a:xfrm>
              <a:off x="3919257" y="1963024"/>
              <a:ext cx="566655" cy="18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CAD1A54-7950-41CC-BB15-BD3ECDF2224A}"/>
              </a:ext>
            </a:extLst>
          </p:cNvPr>
          <p:cNvGrpSpPr/>
          <p:nvPr/>
        </p:nvGrpSpPr>
        <p:grpSpPr>
          <a:xfrm rot="5400000">
            <a:off x="2946007" y="5374680"/>
            <a:ext cx="809999" cy="809999"/>
            <a:chOff x="3919257" y="1464740"/>
            <a:chExt cx="1080000" cy="1080000"/>
          </a:xfrm>
        </p:grpSpPr>
        <p:sp>
          <p:nvSpPr>
            <p:cNvPr id="51" name="Arc 50">
              <a:extLst>
                <a:ext uri="{FF2B5EF4-FFF2-40B4-BE49-F238E27FC236}">
                  <a16:creationId xmlns:a16="http://schemas.microsoft.com/office/drawing/2014/main" id="{CB70EF62-3833-4D7A-9238-09F09BDE64E9}"/>
                </a:ext>
              </a:extLst>
            </p:cNvPr>
            <p:cNvSpPr/>
            <p:nvPr/>
          </p:nvSpPr>
          <p:spPr>
            <a:xfrm>
              <a:off x="3919257" y="1464740"/>
              <a:ext cx="1080000" cy="1080000"/>
            </a:xfrm>
            <a:prstGeom prst="arc">
              <a:avLst>
                <a:gd name="adj1" fmla="val 11105401"/>
                <a:gd name="adj2" fmla="val 1621562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2CC8295-4E7D-4E22-8D56-F701278AF77B}"/>
                </a:ext>
              </a:extLst>
            </p:cNvPr>
            <p:cNvSpPr/>
            <p:nvPr/>
          </p:nvSpPr>
          <p:spPr>
            <a:xfrm>
              <a:off x="3919257" y="1963024"/>
              <a:ext cx="566655" cy="18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30111AFC-518C-4B61-A2FC-C1AC834B0D21}"/>
              </a:ext>
            </a:extLst>
          </p:cNvPr>
          <p:cNvSpPr/>
          <p:nvPr/>
        </p:nvSpPr>
        <p:spPr>
          <a:xfrm>
            <a:off x="6588597" y="1674203"/>
            <a:ext cx="270000" cy="270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 dirty="0">
              <a:solidFill>
                <a:schemeClr val="tx1"/>
              </a:solidFill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936D69E-E7D2-4C72-8CEB-28EE8D6EE20F}"/>
              </a:ext>
            </a:extLst>
          </p:cNvPr>
          <p:cNvSpPr/>
          <p:nvPr/>
        </p:nvSpPr>
        <p:spPr>
          <a:xfrm>
            <a:off x="6588597" y="2095921"/>
            <a:ext cx="270000" cy="270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 dirty="0">
              <a:solidFill>
                <a:schemeClr val="tx1"/>
              </a:solidFill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AA67489-4299-49B8-A4E0-7F136D92197F}"/>
              </a:ext>
            </a:extLst>
          </p:cNvPr>
          <p:cNvGrpSpPr/>
          <p:nvPr/>
        </p:nvGrpSpPr>
        <p:grpSpPr>
          <a:xfrm>
            <a:off x="6580795" y="2517639"/>
            <a:ext cx="270000" cy="270000"/>
            <a:chOff x="9423073" y="3388815"/>
            <a:chExt cx="360000" cy="360000"/>
          </a:xfrm>
        </p:grpSpPr>
        <p:sp>
          <p:nvSpPr>
            <p:cNvPr id="56" name="Chord 55">
              <a:extLst>
                <a:ext uri="{FF2B5EF4-FFF2-40B4-BE49-F238E27FC236}">
                  <a16:creationId xmlns:a16="http://schemas.microsoft.com/office/drawing/2014/main" id="{8A326F57-899F-46CA-82E6-4EA69A09B440}"/>
                </a:ext>
              </a:extLst>
            </p:cNvPr>
            <p:cNvSpPr/>
            <p:nvPr/>
          </p:nvSpPr>
          <p:spPr>
            <a:xfrm rot="5400000">
              <a:off x="9423073" y="3388815"/>
              <a:ext cx="360000" cy="360000"/>
            </a:xfrm>
            <a:prstGeom prst="chord">
              <a:avLst>
                <a:gd name="adj1" fmla="val 5372484"/>
                <a:gd name="adj2" fmla="val 1620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  <p:sp>
          <p:nvSpPr>
            <p:cNvPr id="57" name="Chord 56">
              <a:extLst>
                <a:ext uri="{FF2B5EF4-FFF2-40B4-BE49-F238E27FC236}">
                  <a16:creationId xmlns:a16="http://schemas.microsoft.com/office/drawing/2014/main" id="{D9BAD36B-F5A2-44DD-AAF2-C72FB8A2B934}"/>
                </a:ext>
              </a:extLst>
            </p:cNvPr>
            <p:cNvSpPr/>
            <p:nvPr/>
          </p:nvSpPr>
          <p:spPr>
            <a:xfrm rot="16200000">
              <a:off x="9423073" y="3388815"/>
              <a:ext cx="360000" cy="360000"/>
            </a:xfrm>
            <a:prstGeom prst="chord">
              <a:avLst>
                <a:gd name="adj1" fmla="val 5372484"/>
                <a:gd name="adj2" fmla="val 1620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</p:grpSp>
      <p:sp>
        <p:nvSpPr>
          <p:cNvPr id="58" name="Oval 57">
            <a:extLst>
              <a:ext uri="{FF2B5EF4-FFF2-40B4-BE49-F238E27FC236}">
                <a16:creationId xmlns:a16="http://schemas.microsoft.com/office/drawing/2014/main" id="{E89A28AD-EA90-4871-B4F1-C0598751E328}"/>
              </a:ext>
            </a:extLst>
          </p:cNvPr>
          <p:cNvSpPr/>
          <p:nvPr/>
        </p:nvSpPr>
        <p:spPr>
          <a:xfrm>
            <a:off x="6588597" y="2939358"/>
            <a:ext cx="270000" cy="27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/>
              <a:t>A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C5C6648-E452-4FF8-B178-8137308E0B5E}"/>
              </a:ext>
            </a:extLst>
          </p:cNvPr>
          <p:cNvGrpSpPr/>
          <p:nvPr/>
        </p:nvGrpSpPr>
        <p:grpSpPr>
          <a:xfrm>
            <a:off x="1265720" y="5492009"/>
            <a:ext cx="108000" cy="108000"/>
            <a:chOff x="9423073" y="3388815"/>
            <a:chExt cx="360000" cy="360000"/>
          </a:xfrm>
        </p:grpSpPr>
        <p:sp>
          <p:nvSpPr>
            <p:cNvPr id="60" name="Chord 59">
              <a:extLst>
                <a:ext uri="{FF2B5EF4-FFF2-40B4-BE49-F238E27FC236}">
                  <a16:creationId xmlns:a16="http://schemas.microsoft.com/office/drawing/2014/main" id="{A99E82C1-CD60-4170-A29C-DBE775F8C4AB}"/>
                </a:ext>
              </a:extLst>
            </p:cNvPr>
            <p:cNvSpPr/>
            <p:nvPr/>
          </p:nvSpPr>
          <p:spPr>
            <a:xfrm rot="5400000">
              <a:off x="9423073" y="3388815"/>
              <a:ext cx="360000" cy="360000"/>
            </a:xfrm>
            <a:prstGeom prst="chord">
              <a:avLst>
                <a:gd name="adj1" fmla="val 5372484"/>
                <a:gd name="adj2" fmla="val 1620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 dirty="0"/>
            </a:p>
          </p:txBody>
        </p:sp>
        <p:sp>
          <p:nvSpPr>
            <p:cNvPr id="61" name="Chord 60">
              <a:extLst>
                <a:ext uri="{FF2B5EF4-FFF2-40B4-BE49-F238E27FC236}">
                  <a16:creationId xmlns:a16="http://schemas.microsoft.com/office/drawing/2014/main" id="{6E5BFF2E-73B6-4714-9A90-91E7F6C43772}"/>
                </a:ext>
              </a:extLst>
            </p:cNvPr>
            <p:cNvSpPr/>
            <p:nvPr/>
          </p:nvSpPr>
          <p:spPr>
            <a:xfrm rot="16200000">
              <a:off x="9423073" y="3388815"/>
              <a:ext cx="360000" cy="360000"/>
            </a:xfrm>
            <a:prstGeom prst="chord">
              <a:avLst>
                <a:gd name="adj1" fmla="val 5372484"/>
                <a:gd name="adj2" fmla="val 1620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5B1629B-2282-4B08-833D-9069711F11AE}"/>
              </a:ext>
            </a:extLst>
          </p:cNvPr>
          <p:cNvGrpSpPr/>
          <p:nvPr/>
        </p:nvGrpSpPr>
        <p:grpSpPr>
          <a:xfrm>
            <a:off x="2233572" y="5388550"/>
            <a:ext cx="108000" cy="108000"/>
            <a:chOff x="9423073" y="3388815"/>
            <a:chExt cx="360000" cy="360000"/>
          </a:xfrm>
        </p:grpSpPr>
        <p:sp>
          <p:nvSpPr>
            <p:cNvPr id="63" name="Chord 62">
              <a:extLst>
                <a:ext uri="{FF2B5EF4-FFF2-40B4-BE49-F238E27FC236}">
                  <a16:creationId xmlns:a16="http://schemas.microsoft.com/office/drawing/2014/main" id="{5C6368C0-B561-45E3-B000-ECEF9169C55B}"/>
                </a:ext>
              </a:extLst>
            </p:cNvPr>
            <p:cNvSpPr/>
            <p:nvPr/>
          </p:nvSpPr>
          <p:spPr>
            <a:xfrm rot="5400000">
              <a:off x="9423073" y="3388815"/>
              <a:ext cx="360000" cy="360000"/>
            </a:xfrm>
            <a:prstGeom prst="chord">
              <a:avLst>
                <a:gd name="adj1" fmla="val 5372484"/>
                <a:gd name="adj2" fmla="val 1620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  <p:sp>
          <p:nvSpPr>
            <p:cNvPr id="64" name="Chord 63">
              <a:extLst>
                <a:ext uri="{FF2B5EF4-FFF2-40B4-BE49-F238E27FC236}">
                  <a16:creationId xmlns:a16="http://schemas.microsoft.com/office/drawing/2014/main" id="{B930441C-42AD-4BE5-99E7-28D0188A45C1}"/>
                </a:ext>
              </a:extLst>
            </p:cNvPr>
            <p:cNvSpPr/>
            <p:nvPr/>
          </p:nvSpPr>
          <p:spPr>
            <a:xfrm rot="16200000">
              <a:off x="9423073" y="3388815"/>
              <a:ext cx="360000" cy="360000"/>
            </a:xfrm>
            <a:prstGeom prst="chord">
              <a:avLst>
                <a:gd name="adj1" fmla="val 5372484"/>
                <a:gd name="adj2" fmla="val 1620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80A4521-F9B3-456D-BDD8-E96CEEB76EDE}"/>
              </a:ext>
            </a:extLst>
          </p:cNvPr>
          <p:cNvGrpSpPr/>
          <p:nvPr/>
        </p:nvGrpSpPr>
        <p:grpSpPr>
          <a:xfrm>
            <a:off x="3022106" y="5384010"/>
            <a:ext cx="108000" cy="108000"/>
            <a:chOff x="9423073" y="3388815"/>
            <a:chExt cx="360000" cy="360000"/>
          </a:xfrm>
        </p:grpSpPr>
        <p:sp>
          <p:nvSpPr>
            <p:cNvPr id="66" name="Chord 65">
              <a:extLst>
                <a:ext uri="{FF2B5EF4-FFF2-40B4-BE49-F238E27FC236}">
                  <a16:creationId xmlns:a16="http://schemas.microsoft.com/office/drawing/2014/main" id="{E8B745E9-D685-4853-9A67-0525E95ABF45}"/>
                </a:ext>
              </a:extLst>
            </p:cNvPr>
            <p:cNvSpPr/>
            <p:nvPr/>
          </p:nvSpPr>
          <p:spPr>
            <a:xfrm rot="5400000">
              <a:off x="9423073" y="3388815"/>
              <a:ext cx="360000" cy="360000"/>
            </a:xfrm>
            <a:prstGeom prst="chord">
              <a:avLst>
                <a:gd name="adj1" fmla="val 5372484"/>
                <a:gd name="adj2" fmla="val 1620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  <p:sp>
          <p:nvSpPr>
            <p:cNvPr id="67" name="Chord 66">
              <a:extLst>
                <a:ext uri="{FF2B5EF4-FFF2-40B4-BE49-F238E27FC236}">
                  <a16:creationId xmlns:a16="http://schemas.microsoft.com/office/drawing/2014/main" id="{D53FCA57-0AF4-4227-A4A6-A277CD85C612}"/>
                </a:ext>
              </a:extLst>
            </p:cNvPr>
            <p:cNvSpPr/>
            <p:nvPr/>
          </p:nvSpPr>
          <p:spPr>
            <a:xfrm rot="16200000">
              <a:off x="9423073" y="3388815"/>
              <a:ext cx="360000" cy="360000"/>
            </a:xfrm>
            <a:prstGeom prst="chord">
              <a:avLst>
                <a:gd name="adj1" fmla="val 5372484"/>
                <a:gd name="adj2" fmla="val 1620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33A5017-1FCF-48AD-8E2D-080AAE4CFE40}"/>
              </a:ext>
            </a:extLst>
          </p:cNvPr>
          <p:cNvGrpSpPr/>
          <p:nvPr/>
        </p:nvGrpSpPr>
        <p:grpSpPr>
          <a:xfrm rot="3291003">
            <a:off x="1065686" y="2945167"/>
            <a:ext cx="108000" cy="108000"/>
            <a:chOff x="9423073" y="3388815"/>
            <a:chExt cx="360000" cy="360000"/>
          </a:xfrm>
        </p:grpSpPr>
        <p:sp>
          <p:nvSpPr>
            <p:cNvPr id="69" name="Chord 68">
              <a:extLst>
                <a:ext uri="{FF2B5EF4-FFF2-40B4-BE49-F238E27FC236}">
                  <a16:creationId xmlns:a16="http://schemas.microsoft.com/office/drawing/2014/main" id="{9EC340D7-2469-46DD-BA91-E684DE8E2AD2}"/>
                </a:ext>
              </a:extLst>
            </p:cNvPr>
            <p:cNvSpPr/>
            <p:nvPr/>
          </p:nvSpPr>
          <p:spPr>
            <a:xfrm rot="5400000">
              <a:off x="9423073" y="3388815"/>
              <a:ext cx="360000" cy="360000"/>
            </a:xfrm>
            <a:prstGeom prst="chord">
              <a:avLst>
                <a:gd name="adj1" fmla="val 5372484"/>
                <a:gd name="adj2" fmla="val 1620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  <p:sp>
          <p:nvSpPr>
            <p:cNvPr id="70" name="Chord 69">
              <a:extLst>
                <a:ext uri="{FF2B5EF4-FFF2-40B4-BE49-F238E27FC236}">
                  <a16:creationId xmlns:a16="http://schemas.microsoft.com/office/drawing/2014/main" id="{9B21A075-2520-421D-813C-15C3F0132807}"/>
                </a:ext>
              </a:extLst>
            </p:cNvPr>
            <p:cNvSpPr/>
            <p:nvPr/>
          </p:nvSpPr>
          <p:spPr>
            <a:xfrm rot="16200000">
              <a:off x="9423073" y="3388815"/>
              <a:ext cx="360000" cy="360000"/>
            </a:xfrm>
            <a:prstGeom prst="chord">
              <a:avLst>
                <a:gd name="adj1" fmla="val 5372484"/>
                <a:gd name="adj2" fmla="val 1620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CD66968C-67E8-4B73-991A-AF824EDC5269}"/>
              </a:ext>
            </a:extLst>
          </p:cNvPr>
          <p:cNvSpPr txBox="1"/>
          <p:nvPr/>
        </p:nvSpPr>
        <p:spPr>
          <a:xfrm>
            <a:off x="6805257" y="1661931"/>
            <a:ext cx="1995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Sensing</a:t>
            </a:r>
            <a:r>
              <a:rPr lang="de-DE" sz="1400" dirty="0"/>
              <a:t> </a:t>
            </a:r>
            <a:r>
              <a:rPr lang="de-DE" sz="1400" dirty="0" err="1"/>
              <a:t>functionality</a:t>
            </a:r>
            <a:endParaRPr lang="de-DE" sz="14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8822452-3202-441B-AFDF-2C63D2009B13}"/>
              </a:ext>
            </a:extLst>
          </p:cNvPr>
          <p:cNvSpPr txBox="1"/>
          <p:nvPr/>
        </p:nvSpPr>
        <p:spPr>
          <a:xfrm>
            <a:off x="6805257" y="2092421"/>
            <a:ext cx="1995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Acting</a:t>
            </a:r>
            <a:r>
              <a:rPr lang="de-DE" sz="1400" dirty="0"/>
              <a:t> </a:t>
            </a:r>
            <a:r>
              <a:rPr lang="de-DE" sz="1400" dirty="0" err="1"/>
              <a:t>functionality</a:t>
            </a:r>
            <a:endParaRPr lang="de-DE" sz="140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B8E3519-5D4E-4B4B-9E45-21EDF7FE49EC}"/>
              </a:ext>
            </a:extLst>
          </p:cNvPr>
          <p:cNvSpPr txBox="1"/>
          <p:nvPr/>
        </p:nvSpPr>
        <p:spPr>
          <a:xfrm>
            <a:off x="6805257" y="2510640"/>
            <a:ext cx="2666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Sensing</a:t>
            </a:r>
            <a:r>
              <a:rPr lang="de-DE" sz="1400" dirty="0"/>
              <a:t>/</a:t>
            </a:r>
            <a:r>
              <a:rPr lang="de-DE" sz="1400" dirty="0" err="1"/>
              <a:t>Acting</a:t>
            </a:r>
            <a:r>
              <a:rPr lang="de-DE" sz="1400" dirty="0"/>
              <a:t> </a:t>
            </a:r>
            <a:r>
              <a:rPr lang="de-DE" sz="1400" dirty="0" err="1"/>
              <a:t>functionality</a:t>
            </a:r>
            <a:endParaRPr lang="de-DE" sz="140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E1686F3-3D24-4239-8DC8-F2555B2BAE7F}"/>
              </a:ext>
            </a:extLst>
          </p:cNvPr>
          <p:cNvSpPr txBox="1"/>
          <p:nvPr/>
        </p:nvSpPr>
        <p:spPr>
          <a:xfrm>
            <a:off x="6805258" y="2939358"/>
            <a:ext cx="1436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Agent</a:t>
            </a:r>
            <a:endParaRPr lang="de-DE" sz="1600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2B4B0C4-468D-4A14-A06B-C8BA5AD7C60E}"/>
              </a:ext>
            </a:extLst>
          </p:cNvPr>
          <p:cNvGrpSpPr/>
          <p:nvPr/>
        </p:nvGrpSpPr>
        <p:grpSpPr>
          <a:xfrm>
            <a:off x="1239032" y="3664211"/>
            <a:ext cx="868386" cy="163379"/>
            <a:chOff x="1939192" y="3439805"/>
            <a:chExt cx="1157848" cy="217838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69D5460-0278-493F-A6EF-33AFA8C49EDE}"/>
                </a:ext>
              </a:extLst>
            </p:cNvPr>
            <p:cNvSpPr/>
            <p:nvPr/>
          </p:nvSpPr>
          <p:spPr>
            <a:xfrm rot="16200000">
              <a:off x="2409197" y="2969800"/>
              <a:ext cx="217838" cy="11578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de-DE" sz="1500" dirty="0" err="1"/>
                <a:t>Heater</a:t>
              </a:r>
              <a:endParaRPr lang="de-DE" sz="1500" dirty="0"/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4B7D2B57-1A23-4DE2-9999-CF7DE84ED589}"/>
                </a:ext>
              </a:extLst>
            </p:cNvPr>
            <p:cNvGrpSpPr/>
            <p:nvPr/>
          </p:nvGrpSpPr>
          <p:grpSpPr>
            <a:xfrm>
              <a:off x="2890781" y="3468431"/>
              <a:ext cx="144000" cy="144000"/>
              <a:chOff x="9423073" y="3388815"/>
              <a:chExt cx="360000" cy="360000"/>
            </a:xfrm>
          </p:grpSpPr>
          <p:sp>
            <p:nvSpPr>
              <p:cNvPr id="78" name="Chord 77">
                <a:extLst>
                  <a:ext uri="{FF2B5EF4-FFF2-40B4-BE49-F238E27FC236}">
                    <a16:creationId xmlns:a16="http://schemas.microsoft.com/office/drawing/2014/main" id="{EC06ECE7-4545-4B50-9D44-30D5F3CFF434}"/>
                  </a:ext>
                </a:extLst>
              </p:cNvPr>
              <p:cNvSpPr/>
              <p:nvPr/>
            </p:nvSpPr>
            <p:spPr>
              <a:xfrm rot="5400000">
                <a:off x="9423073" y="3388815"/>
                <a:ext cx="360000" cy="360000"/>
              </a:xfrm>
              <a:prstGeom prst="chord">
                <a:avLst>
                  <a:gd name="adj1" fmla="val 5372484"/>
                  <a:gd name="adj2" fmla="val 1620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675"/>
              </a:p>
            </p:txBody>
          </p:sp>
          <p:sp>
            <p:nvSpPr>
              <p:cNvPr id="79" name="Chord 78">
                <a:extLst>
                  <a:ext uri="{FF2B5EF4-FFF2-40B4-BE49-F238E27FC236}">
                    <a16:creationId xmlns:a16="http://schemas.microsoft.com/office/drawing/2014/main" id="{A8C2C2D8-440E-4A4F-B922-9C8E33985467}"/>
                  </a:ext>
                </a:extLst>
              </p:cNvPr>
              <p:cNvSpPr/>
              <p:nvPr/>
            </p:nvSpPr>
            <p:spPr>
              <a:xfrm rot="16200000">
                <a:off x="9423073" y="3388815"/>
                <a:ext cx="360000" cy="360000"/>
              </a:xfrm>
              <a:prstGeom prst="chord">
                <a:avLst>
                  <a:gd name="adj1" fmla="val 5372484"/>
                  <a:gd name="adj2" fmla="val 1620000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675"/>
              </a:p>
            </p:txBody>
          </p: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5A03E14-8030-4A8A-BDDA-ABB7ED5FE2F4}"/>
              </a:ext>
            </a:extLst>
          </p:cNvPr>
          <p:cNvGrpSpPr/>
          <p:nvPr/>
        </p:nvGrpSpPr>
        <p:grpSpPr>
          <a:xfrm>
            <a:off x="952221" y="1500477"/>
            <a:ext cx="868386" cy="163379"/>
            <a:chOff x="1939192" y="3439805"/>
            <a:chExt cx="1157848" cy="217838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3965F5D5-05E0-4679-BCD3-881F78174574}"/>
                </a:ext>
              </a:extLst>
            </p:cNvPr>
            <p:cNvSpPr/>
            <p:nvPr/>
          </p:nvSpPr>
          <p:spPr>
            <a:xfrm rot="16200000">
              <a:off x="2409197" y="2969800"/>
              <a:ext cx="217838" cy="11578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de-DE" sz="1300" dirty="0" err="1"/>
                <a:t>Heater</a:t>
              </a:r>
              <a:endParaRPr lang="de-DE" sz="1300" dirty="0"/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40C20279-50A7-4CDF-AC05-898B9A37ADD9}"/>
                </a:ext>
              </a:extLst>
            </p:cNvPr>
            <p:cNvGrpSpPr/>
            <p:nvPr/>
          </p:nvGrpSpPr>
          <p:grpSpPr>
            <a:xfrm>
              <a:off x="2890781" y="3468431"/>
              <a:ext cx="144000" cy="144000"/>
              <a:chOff x="9423073" y="3388815"/>
              <a:chExt cx="360000" cy="360000"/>
            </a:xfrm>
          </p:grpSpPr>
          <p:sp>
            <p:nvSpPr>
              <p:cNvPr id="83" name="Chord 82">
                <a:extLst>
                  <a:ext uri="{FF2B5EF4-FFF2-40B4-BE49-F238E27FC236}">
                    <a16:creationId xmlns:a16="http://schemas.microsoft.com/office/drawing/2014/main" id="{68333A8A-3A84-4993-AB08-502BE501EE19}"/>
                  </a:ext>
                </a:extLst>
              </p:cNvPr>
              <p:cNvSpPr/>
              <p:nvPr/>
            </p:nvSpPr>
            <p:spPr>
              <a:xfrm rot="5400000">
                <a:off x="9423073" y="3388815"/>
                <a:ext cx="360000" cy="360000"/>
              </a:xfrm>
              <a:prstGeom prst="chord">
                <a:avLst>
                  <a:gd name="adj1" fmla="val 5372484"/>
                  <a:gd name="adj2" fmla="val 1620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00"/>
              </a:p>
            </p:txBody>
          </p:sp>
          <p:sp>
            <p:nvSpPr>
              <p:cNvPr id="84" name="Chord 83">
                <a:extLst>
                  <a:ext uri="{FF2B5EF4-FFF2-40B4-BE49-F238E27FC236}">
                    <a16:creationId xmlns:a16="http://schemas.microsoft.com/office/drawing/2014/main" id="{4F6F116B-5F1B-4DCF-A814-E7C781B32E55}"/>
                  </a:ext>
                </a:extLst>
              </p:cNvPr>
              <p:cNvSpPr/>
              <p:nvPr/>
            </p:nvSpPr>
            <p:spPr>
              <a:xfrm rot="16200000">
                <a:off x="9423073" y="3388815"/>
                <a:ext cx="360000" cy="360000"/>
              </a:xfrm>
              <a:prstGeom prst="chord">
                <a:avLst>
                  <a:gd name="adj1" fmla="val 5372484"/>
                  <a:gd name="adj2" fmla="val 1620000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00"/>
              </a:p>
            </p:txBody>
          </p:sp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DBDA51C-BFBD-4FDE-87A3-059171F3F8E1}"/>
              </a:ext>
            </a:extLst>
          </p:cNvPr>
          <p:cNvGrpSpPr/>
          <p:nvPr/>
        </p:nvGrpSpPr>
        <p:grpSpPr>
          <a:xfrm rot="5400000">
            <a:off x="5900535" y="3106392"/>
            <a:ext cx="868386" cy="163379"/>
            <a:chOff x="1939192" y="3439805"/>
            <a:chExt cx="1157848" cy="217838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0C54EAB2-FD97-4CC6-A452-CF283CC50059}"/>
                </a:ext>
              </a:extLst>
            </p:cNvPr>
            <p:cNvSpPr/>
            <p:nvPr/>
          </p:nvSpPr>
          <p:spPr>
            <a:xfrm rot="16200000">
              <a:off x="2409197" y="2969800"/>
              <a:ext cx="217838" cy="11578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de-DE" sz="1300" dirty="0" err="1"/>
                <a:t>Heater</a:t>
              </a:r>
              <a:endParaRPr lang="de-DE" sz="1300" dirty="0"/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9A9F3BB9-FD38-4952-A89C-9BEBD2289328}"/>
                </a:ext>
              </a:extLst>
            </p:cNvPr>
            <p:cNvGrpSpPr/>
            <p:nvPr/>
          </p:nvGrpSpPr>
          <p:grpSpPr>
            <a:xfrm>
              <a:off x="2890781" y="3468431"/>
              <a:ext cx="144000" cy="144000"/>
              <a:chOff x="9423073" y="3388815"/>
              <a:chExt cx="360000" cy="360000"/>
            </a:xfrm>
          </p:grpSpPr>
          <p:sp>
            <p:nvSpPr>
              <p:cNvPr id="88" name="Chord 87">
                <a:extLst>
                  <a:ext uri="{FF2B5EF4-FFF2-40B4-BE49-F238E27FC236}">
                    <a16:creationId xmlns:a16="http://schemas.microsoft.com/office/drawing/2014/main" id="{D68EDB95-439B-4CF6-8F9B-A5EA7D3D482E}"/>
                  </a:ext>
                </a:extLst>
              </p:cNvPr>
              <p:cNvSpPr/>
              <p:nvPr/>
            </p:nvSpPr>
            <p:spPr>
              <a:xfrm rot="5400000">
                <a:off x="9423073" y="3388815"/>
                <a:ext cx="360000" cy="360000"/>
              </a:xfrm>
              <a:prstGeom prst="chord">
                <a:avLst>
                  <a:gd name="adj1" fmla="val 5372484"/>
                  <a:gd name="adj2" fmla="val 1620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00"/>
              </a:p>
            </p:txBody>
          </p:sp>
          <p:sp>
            <p:nvSpPr>
              <p:cNvPr id="89" name="Chord 88">
                <a:extLst>
                  <a:ext uri="{FF2B5EF4-FFF2-40B4-BE49-F238E27FC236}">
                    <a16:creationId xmlns:a16="http://schemas.microsoft.com/office/drawing/2014/main" id="{4012701D-4A88-42DB-9DD8-11A7879E312E}"/>
                  </a:ext>
                </a:extLst>
              </p:cNvPr>
              <p:cNvSpPr/>
              <p:nvPr/>
            </p:nvSpPr>
            <p:spPr>
              <a:xfrm rot="16200000">
                <a:off x="9423073" y="3388815"/>
                <a:ext cx="360000" cy="360000"/>
              </a:xfrm>
              <a:prstGeom prst="chord">
                <a:avLst>
                  <a:gd name="adj1" fmla="val 5372484"/>
                  <a:gd name="adj2" fmla="val 1620000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00" dirty="0"/>
              </a:p>
            </p:txBody>
          </p: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0BFEC128-972F-425E-B4BA-A7AA231826D6}"/>
              </a:ext>
            </a:extLst>
          </p:cNvPr>
          <p:cNvGrpSpPr/>
          <p:nvPr/>
        </p:nvGrpSpPr>
        <p:grpSpPr>
          <a:xfrm>
            <a:off x="4670124" y="5628385"/>
            <a:ext cx="868386" cy="163379"/>
            <a:chOff x="1939192" y="3439805"/>
            <a:chExt cx="1157848" cy="217838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474CDB80-EEBF-4261-B1A0-541BF7C756CF}"/>
                </a:ext>
              </a:extLst>
            </p:cNvPr>
            <p:cNvSpPr/>
            <p:nvPr/>
          </p:nvSpPr>
          <p:spPr>
            <a:xfrm rot="16200000">
              <a:off x="2409197" y="2969800"/>
              <a:ext cx="217838" cy="11578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de-DE" sz="1300" dirty="0" err="1"/>
                <a:t>Heater</a:t>
              </a:r>
              <a:endParaRPr lang="de-DE" sz="1300" dirty="0"/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5ECE748D-9A5E-4C18-B332-C2B715320C39}"/>
                </a:ext>
              </a:extLst>
            </p:cNvPr>
            <p:cNvGrpSpPr/>
            <p:nvPr/>
          </p:nvGrpSpPr>
          <p:grpSpPr>
            <a:xfrm>
              <a:off x="2890781" y="3468431"/>
              <a:ext cx="144000" cy="144000"/>
              <a:chOff x="9423073" y="3388815"/>
              <a:chExt cx="360000" cy="360000"/>
            </a:xfrm>
          </p:grpSpPr>
          <p:sp>
            <p:nvSpPr>
              <p:cNvPr id="93" name="Chord 92">
                <a:extLst>
                  <a:ext uri="{FF2B5EF4-FFF2-40B4-BE49-F238E27FC236}">
                    <a16:creationId xmlns:a16="http://schemas.microsoft.com/office/drawing/2014/main" id="{BC4B0B5A-681E-49D2-8761-413CD4F67B44}"/>
                  </a:ext>
                </a:extLst>
              </p:cNvPr>
              <p:cNvSpPr/>
              <p:nvPr/>
            </p:nvSpPr>
            <p:spPr>
              <a:xfrm rot="5400000">
                <a:off x="9423073" y="3388815"/>
                <a:ext cx="360000" cy="360000"/>
              </a:xfrm>
              <a:prstGeom prst="chord">
                <a:avLst>
                  <a:gd name="adj1" fmla="val 5372484"/>
                  <a:gd name="adj2" fmla="val 1620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00" dirty="0"/>
              </a:p>
            </p:txBody>
          </p:sp>
          <p:sp>
            <p:nvSpPr>
              <p:cNvPr id="94" name="Chord 93">
                <a:extLst>
                  <a:ext uri="{FF2B5EF4-FFF2-40B4-BE49-F238E27FC236}">
                    <a16:creationId xmlns:a16="http://schemas.microsoft.com/office/drawing/2014/main" id="{18675629-BB3E-40BA-885F-BB793580FB07}"/>
                  </a:ext>
                </a:extLst>
              </p:cNvPr>
              <p:cNvSpPr/>
              <p:nvPr/>
            </p:nvSpPr>
            <p:spPr>
              <a:xfrm rot="16200000">
                <a:off x="9423073" y="3388815"/>
                <a:ext cx="360000" cy="360000"/>
              </a:xfrm>
              <a:prstGeom prst="chord">
                <a:avLst>
                  <a:gd name="adj1" fmla="val 5372484"/>
                  <a:gd name="adj2" fmla="val 1620000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00"/>
              </a:p>
            </p:txBody>
          </p:sp>
        </p:grp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9E25A8A2-9840-4917-9C90-318A4FB85469}"/>
              </a:ext>
            </a:extLst>
          </p:cNvPr>
          <p:cNvSpPr txBox="1"/>
          <p:nvPr/>
        </p:nvSpPr>
        <p:spPr>
          <a:xfrm>
            <a:off x="6656798" y="3704969"/>
            <a:ext cx="211641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/>
              <a:t>Possible Goals:</a:t>
            </a:r>
          </a:p>
          <a:p>
            <a:pPr marL="214314" indent="-214314">
              <a:buFont typeface="Arial" panose="020B0604020202020204" pitchFamily="34" charset="0"/>
              <a:buChar char="•"/>
            </a:pPr>
            <a:r>
              <a:rPr lang="de-DE" sz="1500" b="1" dirty="0"/>
              <a:t>A</a:t>
            </a:r>
            <a:r>
              <a:rPr lang="de-DE" sz="1500" dirty="0"/>
              <a:t> </a:t>
            </a:r>
            <a:r>
              <a:rPr lang="de-DE" sz="1350" dirty="0"/>
              <a:t>(</a:t>
            </a:r>
            <a:r>
              <a:rPr lang="de-DE" sz="1500" dirty="0" err="1"/>
              <a:t>Prepare</a:t>
            </a:r>
            <a:r>
              <a:rPr lang="de-DE" sz="1500" dirty="0"/>
              <a:t> </a:t>
            </a:r>
            <a:r>
              <a:rPr lang="de-DE" sz="1500" dirty="0" err="1"/>
              <a:t>Meal</a:t>
            </a:r>
            <a:r>
              <a:rPr lang="de-DE" sz="1500" dirty="0"/>
              <a:t>)</a:t>
            </a:r>
          </a:p>
          <a:p>
            <a:pPr marL="214314" indent="-214314">
              <a:buFont typeface="Arial" panose="020B0604020202020204" pitchFamily="34" charset="0"/>
              <a:buChar char="•"/>
            </a:pPr>
            <a:r>
              <a:rPr lang="de-DE" sz="1500" b="1" dirty="0"/>
              <a:t>B </a:t>
            </a:r>
            <a:r>
              <a:rPr lang="de-DE" sz="1350" dirty="0"/>
              <a:t>(</a:t>
            </a:r>
            <a:r>
              <a:rPr lang="de-DE" sz="1500" dirty="0"/>
              <a:t>Watch TV</a:t>
            </a:r>
            <a:r>
              <a:rPr lang="de-DE" sz="1350" dirty="0"/>
              <a:t>)</a:t>
            </a:r>
          </a:p>
          <a:p>
            <a:pPr marL="214314" indent="-214314">
              <a:buFont typeface="Arial" panose="020B0604020202020204" pitchFamily="34" charset="0"/>
              <a:buChar char="•"/>
            </a:pPr>
            <a:r>
              <a:rPr lang="de-DE" sz="1500" b="1" i="1" dirty="0"/>
              <a:t>C</a:t>
            </a:r>
            <a:r>
              <a:rPr lang="de-DE" sz="1500" dirty="0"/>
              <a:t> </a:t>
            </a:r>
            <a:r>
              <a:rPr lang="de-DE" sz="1350" b="1" i="1" dirty="0"/>
              <a:t>(</a:t>
            </a:r>
            <a:r>
              <a:rPr lang="de-DE" sz="1500" b="1" i="1" dirty="0"/>
              <a:t>Use </a:t>
            </a:r>
            <a:r>
              <a:rPr lang="de-DE" sz="1500" b="1" i="1" dirty="0" err="1"/>
              <a:t>toilet</a:t>
            </a:r>
            <a:r>
              <a:rPr lang="de-DE" sz="1350" b="1" i="1" dirty="0"/>
              <a:t>)</a:t>
            </a:r>
          </a:p>
          <a:p>
            <a:pPr marL="214314" indent="-214314">
              <a:buFont typeface="Arial" panose="020B0604020202020204" pitchFamily="34" charset="0"/>
              <a:buChar char="•"/>
            </a:pPr>
            <a:r>
              <a:rPr lang="de-DE" sz="1500" b="1" dirty="0"/>
              <a:t>D</a:t>
            </a:r>
            <a:r>
              <a:rPr lang="de-DE" sz="1500" dirty="0"/>
              <a:t> </a:t>
            </a:r>
            <a:r>
              <a:rPr lang="de-DE" sz="1350" dirty="0"/>
              <a:t>(</a:t>
            </a:r>
            <a:r>
              <a:rPr lang="de-DE" sz="1500" dirty="0"/>
              <a:t>Use </a:t>
            </a:r>
            <a:r>
              <a:rPr lang="de-DE" sz="1500" dirty="0" err="1"/>
              <a:t>shower</a:t>
            </a:r>
            <a:r>
              <a:rPr lang="de-DE" sz="1350" dirty="0"/>
              <a:t>)</a:t>
            </a:r>
            <a:endParaRPr lang="de-DE" sz="1500" dirty="0"/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CF8583B-23B2-4CB1-9EF6-7222744A4D57}"/>
              </a:ext>
            </a:extLst>
          </p:cNvPr>
          <p:cNvCxnSpPr>
            <a:cxnSpLocks/>
          </p:cNvCxnSpPr>
          <p:nvPr/>
        </p:nvCxnSpPr>
        <p:spPr>
          <a:xfrm flipH="1" flipV="1">
            <a:off x="1918060" y="3017591"/>
            <a:ext cx="637716" cy="4285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6F055C3B-64C8-4842-A4F0-06856C406768}"/>
              </a:ext>
            </a:extLst>
          </p:cNvPr>
          <p:cNvCxnSpPr>
            <a:cxnSpLocks/>
          </p:cNvCxnSpPr>
          <p:nvPr/>
        </p:nvCxnSpPr>
        <p:spPr>
          <a:xfrm flipV="1">
            <a:off x="2535622" y="3111173"/>
            <a:ext cx="5245" cy="1145601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04E6BD74-B1CD-4850-8B5C-BA5C16384393}"/>
              </a:ext>
            </a:extLst>
          </p:cNvPr>
          <p:cNvCxnSpPr>
            <a:cxnSpLocks/>
          </p:cNvCxnSpPr>
          <p:nvPr/>
        </p:nvCxnSpPr>
        <p:spPr>
          <a:xfrm flipH="1">
            <a:off x="2564558" y="4307298"/>
            <a:ext cx="958294" cy="8263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4E6BA3FD-157D-49B4-B858-394371D6C0F9}"/>
              </a:ext>
            </a:extLst>
          </p:cNvPr>
          <p:cNvCxnSpPr>
            <a:cxnSpLocks/>
          </p:cNvCxnSpPr>
          <p:nvPr/>
        </p:nvCxnSpPr>
        <p:spPr>
          <a:xfrm flipH="1">
            <a:off x="3686495" y="4307298"/>
            <a:ext cx="588637" cy="8261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52D0A384-04ED-4330-A649-7A24F7CA5F22}"/>
              </a:ext>
            </a:extLst>
          </p:cNvPr>
          <p:cNvCxnSpPr>
            <a:cxnSpLocks/>
          </p:cNvCxnSpPr>
          <p:nvPr/>
        </p:nvCxnSpPr>
        <p:spPr>
          <a:xfrm flipV="1">
            <a:off x="4248965" y="4409175"/>
            <a:ext cx="0" cy="941656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093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B93D-0827-4C85-AC2C-3BE8550E7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B81B3-3304-4C83-8A77-036A1DFA2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need to accurately recognize the goals and plans of an observed agent is increasingly required in several tasks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Multi-agent systems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Human-Robot Interaction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…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 the area of Pervasive Computing, there is a high research interest in context-aware systems that intelligently support their users (e.g., Smart Home systems)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9F002-4312-41F4-AADC-23F66724AF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9299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E441EE-A178-41B0-A5F6-A735087346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  <p:graphicFrame>
        <p:nvGraphicFramePr>
          <p:cNvPr id="5" name="Table 40">
            <a:extLst>
              <a:ext uri="{FF2B5EF4-FFF2-40B4-BE49-F238E27FC236}">
                <a16:creationId xmlns:a16="http://schemas.microsoft.com/office/drawing/2014/main" id="{3DCAF0F0-D299-4521-9358-0B9C23602DFC}"/>
              </a:ext>
            </a:extLst>
          </p:cNvPr>
          <p:cNvGraphicFramePr>
            <a:graphicFrameLocks noGrp="1"/>
          </p:cNvGraphicFramePr>
          <p:nvPr/>
        </p:nvGraphicFramePr>
        <p:xfrm>
          <a:off x="3153795" y="1483460"/>
          <a:ext cx="809999" cy="432000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09999">
                  <a:extLst>
                    <a:ext uri="{9D8B030D-6E8A-4147-A177-3AD203B41FA5}">
                      <a16:colId xmlns:a16="http://schemas.microsoft.com/office/drawing/2014/main" val="3921967568"/>
                    </a:ext>
                  </a:extLst>
                </a:gridCol>
              </a:tblGrid>
              <a:tr h="1080001">
                <a:tc>
                  <a:txBody>
                    <a:bodyPr/>
                    <a:lstStyle/>
                    <a:p>
                      <a:r>
                        <a:rPr lang="de-DE" sz="1200" dirty="0"/>
                        <a:t>h1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841728"/>
                  </a:ext>
                </a:extLst>
              </a:tr>
              <a:tr h="1080001">
                <a:tc>
                  <a:txBody>
                    <a:bodyPr/>
                    <a:lstStyle/>
                    <a:p>
                      <a:r>
                        <a:rPr lang="de-DE" sz="1200" dirty="0"/>
                        <a:t>h2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112261"/>
                  </a:ext>
                </a:extLst>
              </a:tr>
              <a:tr h="1080001">
                <a:tc>
                  <a:txBody>
                    <a:bodyPr/>
                    <a:lstStyle/>
                    <a:p>
                      <a:r>
                        <a:rPr lang="de-DE" sz="1200" dirty="0"/>
                        <a:t>h3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1210351"/>
                  </a:ext>
                </a:extLst>
              </a:tr>
              <a:tr h="1080001">
                <a:tc>
                  <a:txBody>
                    <a:bodyPr/>
                    <a:lstStyle/>
                    <a:p>
                      <a:r>
                        <a:rPr lang="de-DE" sz="1200" dirty="0"/>
                        <a:t>h4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7848281"/>
                  </a:ext>
                </a:extLst>
              </a:tr>
            </a:tbl>
          </a:graphicData>
        </a:graphic>
      </p:graphicFrame>
      <p:graphicFrame>
        <p:nvGraphicFramePr>
          <p:cNvPr id="6" name="Table 40">
            <a:extLst>
              <a:ext uri="{FF2B5EF4-FFF2-40B4-BE49-F238E27FC236}">
                <a16:creationId xmlns:a16="http://schemas.microsoft.com/office/drawing/2014/main" id="{0BF5B4C0-4935-4471-8744-5F088F5E3705}"/>
              </a:ext>
            </a:extLst>
          </p:cNvPr>
          <p:cNvGraphicFramePr>
            <a:graphicFrameLocks noGrp="1"/>
          </p:cNvGraphicFramePr>
          <p:nvPr/>
        </p:nvGraphicFramePr>
        <p:xfrm>
          <a:off x="3982150" y="1495889"/>
          <a:ext cx="2430002" cy="216000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15001">
                  <a:extLst>
                    <a:ext uri="{9D8B030D-6E8A-4147-A177-3AD203B41FA5}">
                      <a16:colId xmlns:a16="http://schemas.microsoft.com/office/drawing/2014/main" val="1454630081"/>
                    </a:ext>
                  </a:extLst>
                </a:gridCol>
                <a:gridCol w="1215001">
                  <a:extLst>
                    <a:ext uri="{9D8B030D-6E8A-4147-A177-3AD203B41FA5}">
                      <a16:colId xmlns:a16="http://schemas.microsoft.com/office/drawing/2014/main" val="3921967568"/>
                    </a:ext>
                  </a:extLst>
                </a:gridCol>
              </a:tblGrid>
              <a:tr h="1080001">
                <a:tc>
                  <a:txBody>
                    <a:bodyPr/>
                    <a:lstStyle/>
                    <a:p>
                      <a:r>
                        <a:rPr lang="de-DE" sz="1200" dirty="0"/>
                        <a:t>Be1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Be2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841728"/>
                  </a:ext>
                </a:extLst>
              </a:tr>
              <a:tr h="1080001">
                <a:tc>
                  <a:txBody>
                    <a:bodyPr/>
                    <a:lstStyle/>
                    <a:p>
                      <a:r>
                        <a:rPr lang="de-DE" sz="1200" dirty="0"/>
                        <a:t>be3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be4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112261"/>
                  </a:ext>
                </a:extLst>
              </a:tr>
            </a:tbl>
          </a:graphicData>
        </a:graphic>
      </p:graphicFrame>
      <p:graphicFrame>
        <p:nvGraphicFramePr>
          <p:cNvPr id="7" name="Table 40">
            <a:extLst>
              <a:ext uri="{FF2B5EF4-FFF2-40B4-BE49-F238E27FC236}">
                <a16:creationId xmlns:a16="http://schemas.microsoft.com/office/drawing/2014/main" id="{D6DE815B-8353-4DA9-8665-4A78722B89E3}"/>
              </a:ext>
            </a:extLst>
          </p:cNvPr>
          <p:cNvGraphicFramePr>
            <a:graphicFrameLocks noGrp="1"/>
          </p:cNvGraphicFramePr>
          <p:nvPr/>
        </p:nvGraphicFramePr>
        <p:xfrm>
          <a:off x="3981482" y="3643461"/>
          <a:ext cx="2430002" cy="216000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15001">
                  <a:extLst>
                    <a:ext uri="{9D8B030D-6E8A-4147-A177-3AD203B41FA5}">
                      <a16:colId xmlns:a16="http://schemas.microsoft.com/office/drawing/2014/main" val="1642313756"/>
                    </a:ext>
                  </a:extLst>
                </a:gridCol>
                <a:gridCol w="1215001">
                  <a:extLst>
                    <a:ext uri="{9D8B030D-6E8A-4147-A177-3AD203B41FA5}">
                      <a16:colId xmlns:a16="http://schemas.microsoft.com/office/drawing/2014/main" val="1454630081"/>
                    </a:ext>
                  </a:extLst>
                </a:gridCol>
              </a:tblGrid>
              <a:tr h="1080001">
                <a:tc>
                  <a:txBody>
                    <a:bodyPr/>
                    <a:lstStyle/>
                    <a:p>
                      <a:r>
                        <a:rPr lang="de-DE" sz="1200" dirty="0"/>
                        <a:t>ba1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ba2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841728"/>
                  </a:ext>
                </a:extLst>
              </a:tr>
              <a:tr h="1080001">
                <a:tc>
                  <a:txBody>
                    <a:bodyPr/>
                    <a:lstStyle/>
                    <a:p>
                      <a:r>
                        <a:rPr lang="de-DE" sz="1200" dirty="0"/>
                        <a:t>ba3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ba4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112261"/>
                  </a:ext>
                </a:extLst>
              </a:tr>
            </a:tbl>
          </a:graphicData>
        </a:graphic>
      </p:graphicFrame>
      <p:graphicFrame>
        <p:nvGraphicFramePr>
          <p:cNvPr id="8" name="Table 40">
            <a:extLst>
              <a:ext uri="{FF2B5EF4-FFF2-40B4-BE49-F238E27FC236}">
                <a16:creationId xmlns:a16="http://schemas.microsoft.com/office/drawing/2014/main" id="{B8B2ABF4-92F5-4922-A564-8E1CFFC10A7A}"/>
              </a:ext>
            </a:extLst>
          </p:cNvPr>
          <p:cNvGraphicFramePr>
            <a:graphicFrameLocks noGrp="1"/>
          </p:cNvGraphicFramePr>
          <p:nvPr/>
        </p:nvGraphicFramePr>
        <p:xfrm>
          <a:off x="737036" y="3641684"/>
          <a:ext cx="2430002" cy="216000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15001">
                  <a:extLst>
                    <a:ext uri="{9D8B030D-6E8A-4147-A177-3AD203B41FA5}">
                      <a16:colId xmlns:a16="http://schemas.microsoft.com/office/drawing/2014/main" val="1454630081"/>
                    </a:ext>
                  </a:extLst>
                </a:gridCol>
                <a:gridCol w="1215001">
                  <a:extLst>
                    <a:ext uri="{9D8B030D-6E8A-4147-A177-3AD203B41FA5}">
                      <a16:colId xmlns:a16="http://schemas.microsoft.com/office/drawing/2014/main" val="3921967568"/>
                    </a:ext>
                  </a:extLst>
                </a:gridCol>
              </a:tblGrid>
              <a:tr h="1080001">
                <a:tc>
                  <a:txBody>
                    <a:bodyPr/>
                    <a:lstStyle/>
                    <a:p>
                      <a:r>
                        <a:rPr lang="de-DE" sz="1200" dirty="0"/>
                        <a:t>k1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k2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841728"/>
                  </a:ext>
                </a:extLst>
              </a:tr>
              <a:tr h="1080001">
                <a:tc>
                  <a:txBody>
                    <a:bodyPr/>
                    <a:lstStyle/>
                    <a:p>
                      <a:r>
                        <a:rPr lang="de-DE" sz="1200" dirty="0"/>
                        <a:t>k3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k4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112261"/>
                  </a:ext>
                </a:extLst>
              </a:tr>
            </a:tbl>
          </a:graphicData>
        </a:graphic>
      </p:graphicFrame>
      <p:graphicFrame>
        <p:nvGraphicFramePr>
          <p:cNvPr id="9" name="Table 40">
            <a:extLst>
              <a:ext uri="{FF2B5EF4-FFF2-40B4-BE49-F238E27FC236}">
                <a16:creationId xmlns:a16="http://schemas.microsoft.com/office/drawing/2014/main" id="{08EA3B84-51DF-40E5-BD01-A3C6D6DA61B1}"/>
              </a:ext>
            </a:extLst>
          </p:cNvPr>
          <p:cNvGraphicFramePr>
            <a:graphicFrameLocks noGrp="1"/>
          </p:cNvGraphicFramePr>
          <p:nvPr/>
        </p:nvGraphicFramePr>
        <p:xfrm>
          <a:off x="741545" y="1490959"/>
          <a:ext cx="2430002" cy="215999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15001">
                  <a:extLst>
                    <a:ext uri="{9D8B030D-6E8A-4147-A177-3AD203B41FA5}">
                      <a16:colId xmlns:a16="http://schemas.microsoft.com/office/drawing/2014/main" val="1642313756"/>
                    </a:ext>
                  </a:extLst>
                </a:gridCol>
                <a:gridCol w="1215001">
                  <a:extLst>
                    <a:ext uri="{9D8B030D-6E8A-4147-A177-3AD203B41FA5}">
                      <a16:colId xmlns:a16="http://schemas.microsoft.com/office/drawing/2014/main" val="3921967568"/>
                    </a:ext>
                  </a:extLst>
                </a:gridCol>
              </a:tblGrid>
              <a:tr h="1079999">
                <a:tc>
                  <a:txBody>
                    <a:bodyPr/>
                    <a:lstStyle/>
                    <a:p>
                      <a:r>
                        <a:rPr lang="de-DE" sz="1200" dirty="0"/>
                        <a:t>l1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l2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841728"/>
                  </a:ext>
                </a:extLst>
              </a:tr>
              <a:tr h="1079999">
                <a:tc>
                  <a:txBody>
                    <a:bodyPr/>
                    <a:lstStyle/>
                    <a:p>
                      <a:r>
                        <a:rPr lang="de-DE" sz="1200" dirty="0"/>
                        <a:t>l3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l4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112261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303695A1-6CF1-498C-9116-2184C564CE6B}"/>
              </a:ext>
            </a:extLst>
          </p:cNvPr>
          <p:cNvSpPr/>
          <p:nvPr/>
        </p:nvSpPr>
        <p:spPr>
          <a:xfrm>
            <a:off x="732489" y="1490961"/>
            <a:ext cx="2430000" cy="21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AFDBC6-F594-481C-BB34-DA373719F66C}"/>
              </a:ext>
            </a:extLst>
          </p:cNvPr>
          <p:cNvSpPr/>
          <p:nvPr/>
        </p:nvSpPr>
        <p:spPr>
          <a:xfrm>
            <a:off x="735393" y="3642287"/>
            <a:ext cx="2430000" cy="21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200EAB-03D9-4E2E-8104-78A293ED3BFC}"/>
              </a:ext>
            </a:extLst>
          </p:cNvPr>
          <p:cNvSpPr/>
          <p:nvPr/>
        </p:nvSpPr>
        <p:spPr>
          <a:xfrm>
            <a:off x="3978024" y="3639598"/>
            <a:ext cx="2430000" cy="21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73BB46-69CF-4368-AEC6-6F2089460203}"/>
              </a:ext>
            </a:extLst>
          </p:cNvPr>
          <p:cNvSpPr/>
          <p:nvPr/>
        </p:nvSpPr>
        <p:spPr>
          <a:xfrm>
            <a:off x="3978024" y="1492443"/>
            <a:ext cx="2430000" cy="21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2F1672-56CB-4FC3-AFB0-1D127796DB7C}"/>
              </a:ext>
            </a:extLst>
          </p:cNvPr>
          <p:cNvSpPr/>
          <p:nvPr/>
        </p:nvSpPr>
        <p:spPr>
          <a:xfrm>
            <a:off x="3163304" y="1490962"/>
            <a:ext cx="809999" cy="43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5D79F3-01C1-4E39-87C1-05D60DD091EB}"/>
              </a:ext>
            </a:extLst>
          </p:cNvPr>
          <p:cNvSpPr txBox="1"/>
          <p:nvPr/>
        </p:nvSpPr>
        <p:spPr>
          <a:xfrm>
            <a:off x="732489" y="1202286"/>
            <a:ext cx="1620000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500" dirty="0" err="1"/>
              <a:t>Livingroom</a:t>
            </a:r>
            <a:endParaRPr lang="de-DE" sz="15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2F5537-9B27-45F3-A02B-7224731129E7}"/>
              </a:ext>
            </a:extLst>
          </p:cNvPr>
          <p:cNvSpPr txBox="1"/>
          <p:nvPr/>
        </p:nvSpPr>
        <p:spPr>
          <a:xfrm>
            <a:off x="4788024" y="1202286"/>
            <a:ext cx="1620000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de-DE" sz="1500" dirty="0" err="1"/>
              <a:t>Bedroom</a:t>
            </a:r>
            <a:endParaRPr lang="de-DE" sz="15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CF03A4-1EDA-4451-9D6C-B99B78607E5B}"/>
              </a:ext>
            </a:extLst>
          </p:cNvPr>
          <p:cNvSpPr txBox="1"/>
          <p:nvPr/>
        </p:nvSpPr>
        <p:spPr>
          <a:xfrm>
            <a:off x="4788024" y="5805264"/>
            <a:ext cx="1620000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de-DE" sz="1500" dirty="0" err="1"/>
              <a:t>Bathroom</a:t>
            </a:r>
            <a:endParaRPr lang="de-DE" sz="15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5CDBCA-6C5B-41AF-A566-BB045430B4C5}"/>
              </a:ext>
            </a:extLst>
          </p:cNvPr>
          <p:cNvSpPr txBox="1"/>
          <p:nvPr/>
        </p:nvSpPr>
        <p:spPr>
          <a:xfrm>
            <a:off x="735391" y="5805264"/>
            <a:ext cx="1620000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500" dirty="0"/>
              <a:t>Kitchen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14271B-854C-406D-89BF-D97FDABD25A9}"/>
              </a:ext>
            </a:extLst>
          </p:cNvPr>
          <p:cNvSpPr/>
          <p:nvPr/>
        </p:nvSpPr>
        <p:spPr>
          <a:xfrm>
            <a:off x="5537548" y="5093616"/>
            <a:ext cx="868387" cy="7034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err="1"/>
              <a:t>Shower</a:t>
            </a:r>
            <a:endParaRPr lang="de-DE" sz="13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660E18A-D243-45E1-83C5-42495DEBCC41}"/>
              </a:ext>
            </a:extLst>
          </p:cNvPr>
          <p:cNvSpPr/>
          <p:nvPr/>
        </p:nvSpPr>
        <p:spPr>
          <a:xfrm>
            <a:off x="3988507" y="5398770"/>
            <a:ext cx="634919" cy="405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err="1"/>
              <a:t>Toilet</a:t>
            </a:r>
            <a:endParaRPr lang="de-DE" sz="13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20252F-4A3F-4417-85BC-A59F7F8A629D}"/>
              </a:ext>
            </a:extLst>
          </p:cNvPr>
          <p:cNvSpPr/>
          <p:nvPr/>
        </p:nvSpPr>
        <p:spPr>
          <a:xfrm rot="16200000">
            <a:off x="4945862" y="3589382"/>
            <a:ext cx="413156" cy="549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sz="1300" dirty="0" err="1"/>
              <a:t>Basin</a:t>
            </a:r>
            <a:endParaRPr lang="de-DE" sz="13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D57E807-F211-4B9F-B0F4-AD7FEB889AA5}"/>
              </a:ext>
            </a:extLst>
          </p:cNvPr>
          <p:cNvSpPr/>
          <p:nvPr/>
        </p:nvSpPr>
        <p:spPr>
          <a:xfrm>
            <a:off x="745889" y="5482806"/>
            <a:ext cx="654529" cy="31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err="1"/>
              <a:t>Fridge</a:t>
            </a:r>
            <a:endParaRPr lang="de-DE" sz="13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49BCD0-6BD3-4ACB-B725-3B20C3F13EF8}"/>
              </a:ext>
            </a:extLst>
          </p:cNvPr>
          <p:cNvSpPr/>
          <p:nvPr/>
        </p:nvSpPr>
        <p:spPr>
          <a:xfrm>
            <a:off x="2357486" y="5366546"/>
            <a:ext cx="809999" cy="430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err="1"/>
              <a:t>Oven</a:t>
            </a:r>
            <a:endParaRPr lang="de-DE" sz="13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9ED61E-29FA-4A2D-93B6-B27FF468FA23}"/>
              </a:ext>
            </a:extLst>
          </p:cNvPr>
          <p:cNvSpPr/>
          <p:nvPr/>
        </p:nvSpPr>
        <p:spPr>
          <a:xfrm>
            <a:off x="2310249" y="3638103"/>
            <a:ext cx="405000" cy="2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7D364EF-D3AC-49CE-8567-ED4596A37952}"/>
              </a:ext>
            </a:extLst>
          </p:cNvPr>
          <p:cNvSpPr/>
          <p:nvPr/>
        </p:nvSpPr>
        <p:spPr>
          <a:xfrm>
            <a:off x="3155121" y="2197570"/>
            <a:ext cx="24300" cy="4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EA68BCA-7D7B-4EA4-A4FC-09E26F5A9818}"/>
              </a:ext>
            </a:extLst>
          </p:cNvPr>
          <p:cNvSpPr/>
          <p:nvPr/>
        </p:nvSpPr>
        <p:spPr>
          <a:xfrm>
            <a:off x="3969842" y="2199049"/>
            <a:ext cx="24300" cy="4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E58057E-4CE0-4386-A722-2333F9B5578B}"/>
              </a:ext>
            </a:extLst>
          </p:cNvPr>
          <p:cNvSpPr/>
          <p:nvPr/>
        </p:nvSpPr>
        <p:spPr>
          <a:xfrm>
            <a:off x="3964126" y="4114542"/>
            <a:ext cx="24300" cy="4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CFDB3CD-074E-4559-A2C0-E97F8945B2F5}"/>
              </a:ext>
            </a:extLst>
          </p:cNvPr>
          <p:cNvSpPr/>
          <p:nvPr/>
        </p:nvSpPr>
        <p:spPr>
          <a:xfrm>
            <a:off x="3155121" y="4113060"/>
            <a:ext cx="24300" cy="4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0488069-6287-40E5-81CE-E5873EA875FF}"/>
              </a:ext>
            </a:extLst>
          </p:cNvPr>
          <p:cNvSpPr/>
          <p:nvPr/>
        </p:nvSpPr>
        <p:spPr>
          <a:xfrm rot="19564808">
            <a:off x="1135259" y="2906372"/>
            <a:ext cx="216023" cy="7034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sz="1300" dirty="0"/>
              <a:t>TV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B4E61B8-FAD0-44B2-BD31-31174F20CDCE}"/>
              </a:ext>
            </a:extLst>
          </p:cNvPr>
          <p:cNvSpPr/>
          <p:nvPr/>
        </p:nvSpPr>
        <p:spPr>
          <a:xfrm rot="19544999">
            <a:off x="1567683" y="2626084"/>
            <a:ext cx="275147" cy="7034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sz="1300" dirty="0"/>
              <a:t>Couch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36F1CC4-FCE2-4B2E-961C-DB83FC42E3B5}"/>
              </a:ext>
            </a:extLst>
          </p:cNvPr>
          <p:cNvSpPr/>
          <p:nvPr/>
        </p:nvSpPr>
        <p:spPr>
          <a:xfrm>
            <a:off x="4561072" y="2577403"/>
            <a:ext cx="1243660" cy="1067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err="1"/>
              <a:t>Bed</a:t>
            </a:r>
            <a:endParaRPr lang="de-DE" sz="13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B5C563D-C024-4995-A134-77350A441EC8}"/>
              </a:ext>
            </a:extLst>
          </p:cNvPr>
          <p:cNvSpPr/>
          <p:nvPr/>
        </p:nvSpPr>
        <p:spPr>
          <a:xfrm>
            <a:off x="3988508" y="1498649"/>
            <a:ext cx="1399577" cy="5556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err="1"/>
              <a:t>Closet</a:t>
            </a:r>
            <a:endParaRPr lang="de-DE" sz="13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85FC5E0-36EB-4ED9-B40C-114F74EC5357}"/>
              </a:ext>
            </a:extLst>
          </p:cNvPr>
          <p:cNvSpPr/>
          <p:nvPr/>
        </p:nvSpPr>
        <p:spPr>
          <a:xfrm>
            <a:off x="1597815" y="2886876"/>
            <a:ext cx="270000" cy="27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/>
              <a:t>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3AAB396-DFB9-49ED-8DCB-D7A2DBD00813}"/>
              </a:ext>
            </a:extLst>
          </p:cNvPr>
          <p:cNvSpPr/>
          <p:nvPr/>
        </p:nvSpPr>
        <p:spPr>
          <a:xfrm>
            <a:off x="1476518" y="5372513"/>
            <a:ext cx="883085" cy="430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dirty="0" err="1"/>
              <a:t>Washing</a:t>
            </a:r>
            <a:r>
              <a:rPr lang="de-DE" sz="1300" dirty="0"/>
              <a:t> </a:t>
            </a:r>
            <a:r>
              <a:rPr lang="de-DE" sz="1300" dirty="0" err="1"/>
              <a:t>Machine</a:t>
            </a:r>
            <a:endParaRPr lang="de-DE" sz="1300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8744F7B-EC37-42BF-82B6-FD22E75588C4}"/>
              </a:ext>
            </a:extLst>
          </p:cNvPr>
          <p:cNvGrpSpPr/>
          <p:nvPr/>
        </p:nvGrpSpPr>
        <p:grpSpPr>
          <a:xfrm>
            <a:off x="2724084" y="2182918"/>
            <a:ext cx="809999" cy="809999"/>
            <a:chOff x="3919257" y="1464740"/>
            <a:chExt cx="1080000" cy="1080000"/>
          </a:xfrm>
        </p:grpSpPr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33304D04-F572-4C83-83E9-47574E164FC1}"/>
                </a:ext>
              </a:extLst>
            </p:cNvPr>
            <p:cNvSpPr/>
            <p:nvPr/>
          </p:nvSpPr>
          <p:spPr>
            <a:xfrm>
              <a:off x="3919257" y="1464740"/>
              <a:ext cx="1080000" cy="1080000"/>
            </a:xfrm>
            <a:prstGeom prst="arc">
              <a:avLst>
                <a:gd name="adj1" fmla="val 11105401"/>
                <a:gd name="adj2" fmla="val 1621562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65328B0-860B-4941-8A98-B4AF7131E35C}"/>
                </a:ext>
              </a:extLst>
            </p:cNvPr>
            <p:cNvSpPr/>
            <p:nvPr/>
          </p:nvSpPr>
          <p:spPr>
            <a:xfrm>
              <a:off x="3919257" y="1963024"/>
              <a:ext cx="566655" cy="18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9947BA8-EE7D-47DF-B7A0-36600534F696}"/>
              </a:ext>
            </a:extLst>
          </p:cNvPr>
          <p:cNvGrpSpPr/>
          <p:nvPr/>
        </p:nvGrpSpPr>
        <p:grpSpPr>
          <a:xfrm rot="5400000">
            <a:off x="1862930" y="3178648"/>
            <a:ext cx="809999" cy="894642"/>
            <a:chOff x="3919257" y="1464740"/>
            <a:chExt cx="1080000" cy="1080000"/>
          </a:xfrm>
        </p:grpSpPr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37E61AE0-5A03-48B0-8B1A-E62CCD719B64}"/>
                </a:ext>
              </a:extLst>
            </p:cNvPr>
            <p:cNvSpPr/>
            <p:nvPr/>
          </p:nvSpPr>
          <p:spPr>
            <a:xfrm>
              <a:off x="3919257" y="1464740"/>
              <a:ext cx="1080000" cy="1080000"/>
            </a:xfrm>
            <a:prstGeom prst="arc">
              <a:avLst>
                <a:gd name="adj1" fmla="val 11105401"/>
                <a:gd name="adj2" fmla="val 1621562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41B12CB-0F47-40D1-8793-45A315DA57AD}"/>
                </a:ext>
              </a:extLst>
            </p:cNvPr>
            <p:cNvSpPr/>
            <p:nvPr/>
          </p:nvSpPr>
          <p:spPr>
            <a:xfrm>
              <a:off x="3919257" y="1963024"/>
              <a:ext cx="566655" cy="18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9267455-2386-4905-97FD-C103B606A761}"/>
              </a:ext>
            </a:extLst>
          </p:cNvPr>
          <p:cNvGrpSpPr/>
          <p:nvPr/>
        </p:nvGrpSpPr>
        <p:grpSpPr>
          <a:xfrm rot="10800000">
            <a:off x="3580852" y="1779117"/>
            <a:ext cx="809999" cy="809999"/>
            <a:chOff x="3919257" y="1464740"/>
            <a:chExt cx="1080000" cy="1080000"/>
          </a:xfrm>
        </p:grpSpPr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6C6E4999-D902-45C9-8718-616B319F5B16}"/>
                </a:ext>
              </a:extLst>
            </p:cNvPr>
            <p:cNvSpPr/>
            <p:nvPr/>
          </p:nvSpPr>
          <p:spPr>
            <a:xfrm>
              <a:off x="3919257" y="1464740"/>
              <a:ext cx="1080000" cy="1080000"/>
            </a:xfrm>
            <a:prstGeom prst="arc">
              <a:avLst>
                <a:gd name="adj1" fmla="val 11105401"/>
                <a:gd name="adj2" fmla="val 1621562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EE69FA0-FAD9-4723-A39E-439537AE94E3}"/>
                </a:ext>
              </a:extLst>
            </p:cNvPr>
            <p:cNvSpPr/>
            <p:nvPr/>
          </p:nvSpPr>
          <p:spPr>
            <a:xfrm>
              <a:off x="3919257" y="1963024"/>
              <a:ext cx="566655" cy="18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63E7F44-9C2A-4CEF-882E-B9CB7EECF4AA}"/>
              </a:ext>
            </a:extLst>
          </p:cNvPr>
          <p:cNvGrpSpPr/>
          <p:nvPr/>
        </p:nvGrpSpPr>
        <p:grpSpPr>
          <a:xfrm>
            <a:off x="2739021" y="4135769"/>
            <a:ext cx="809999" cy="809999"/>
            <a:chOff x="3919257" y="1464740"/>
            <a:chExt cx="1080000" cy="1080000"/>
          </a:xfrm>
        </p:grpSpPr>
        <p:sp>
          <p:nvSpPr>
            <p:cNvPr id="45" name="Arc 44">
              <a:extLst>
                <a:ext uri="{FF2B5EF4-FFF2-40B4-BE49-F238E27FC236}">
                  <a16:creationId xmlns:a16="http://schemas.microsoft.com/office/drawing/2014/main" id="{0B369C37-8389-4846-9477-BCC765EEC4D6}"/>
                </a:ext>
              </a:extLst>
            </p:cNvPr>
            <p:cNvSpPr/>
            <p:nvPr/>
          </p:nvSpPr>
          <p:spPr>
            <a:xfrm>
              <a:off x="3919257" y="1464740"/>
              <a:ext cx="1080000" cy="1080000"/>
            </a:xfrm>
            <a:prstGeom prst="arc">
              <a:avLst>
                <a:gd name="adj1" fmla="val 11105401"/>
                <a:gd name="adj2" fmla="val 1621562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653F657-C30A-4897-B550-312C1805468B}"/>
                </a:ext>
              </a:extLst>
            </p:cNvPr>
            <p:cNvSpPr/>
            <p:nvPr/>
          </p:nvSpPr>
          <p:spPr>
            <a:xfrm>
              <a:off x="3919257" y="1963024"/>
              <a:ext cx="566655" cy="18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4BEAEE1-CFBF-4DD7-B99A-1B6FE7913298}"/>
              </a:ext>
            </a:extLst>
          </p:cNvPr>
          <p:cNvGrpSpPr/>
          <p:nvPr/>
        </p:nvGrpSpPr>
        <p:grpSpPr>
          <a:xfrm rot="10800000">
            <a:off x="3576081" y="3699481"/>
            <a:ext cx="809999" cy="809999"/>
            <a:chOff x="3919257" y="1464740"/>
            <a:chExt cx="1080000" cy="1080000"/>
          </a:xfrm>
        </p:grpSpPr>
        <p:sp>
          <p:nvSpPr>
            <p:cNvPr id="48" name="Arc 47">
              <a:extLst>
                <a:ext uri="{FF2B5EF4-FFF2-40B4-BE49-F238E27FC236}">
                  <a16:creationId xmlns:a16="http://schemas.microsoft.com/office/drawing/2014/main" id="{017AC5B5-E93C-42B5-8E62-71A903D804A4}"/>
                </a:ext>
              </a:extLst>
            </p:cNvPr>
            <p:cNvSpPr/>
            <p:nvPr/>
          </p:nvSpPr>
          <p:spPr>
            <a:xfrm>
              <a:off x="3919257" y="1464740"/>
              <a:ext cx="1080000" cy="1080000"/>
            </a:xfrm>
            <a:prstGeom prst="arc">
              <a:avLst>
                <a:gd name="adj1" fmla="val 11105401"/>
                <a:gd name="adj2" fmla="val 1621562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740B36A-5EFC-47A5-BDBB-AD9BCEFC884F}"/>
                </a:ext>
              </a:extLst>
            </p:cNvPr>
            <p:cNvSpPr/>
            <p:nvPr/>
          </p:nvSpPr>
          <p:spPr>
            <a:xfrm>
              <a:off x="3919257" y="1963024"/>
              <a:ext cx="566655" cy="18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CAD1A54-7950-41CC-BB15-BD3ECDF2224A}"/>
              </a:ext>
            </a:extLst>
          </p:cNvPr>
          <p:cNvGrpSpPr/>
          <p:nvPr/>
        </p:nvGrpSpPr>
        <p:grpSpPr>
          <a:xfrm rot="5400000">
            <a:off x="2946007" y="5374680"/>
            <a:ext cx="809999" cy="809999"/>
            <a:chOff x="3919257" y="1464740"/>
            <a:chExt cx="1080000" cy="1080000"/>
          </a:xfrm>
        </p:grpSpPr>
        <p:sp>
          <p:nvSpPr>
            <p:cNvPr id="51" name="Arc 50">
              <a:extLst>
                <a:ext uri="{FF2B5EF4-FFF2-40B4-BE49-F238E27FC236}">
                  <a16:creationId xmlns:a16="http://schemas.microsoft.com/office/drawing/2014/main" id="{CB70EF62-3833-4D7A-9238-09F09BDE64E9}"/>
                </a:ext>
              </a:extLst>
            </p:cNvPr>
            <p:cNvSpPr/>
            <p:nvPr/>
          </p:nvSpPr>
          <p:spPr>
            <a:xfrm>
              <a:off x="3919257" y="1464740"/>
              <a:ext cx="1080000" cy="1080000"/>
            </a:xfrm>
            <a:prstGeom prst="arc">
              <a:avLst>
                <a:gd name="adj1" fmla="val 11105401"/>
                <a:gd name="adj2" fmla="val 1621562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2CC8295-4E7D-4E22-8D56-F701278AF77B}"/>
                </a:ext>
              </a:extLst>
            </p:cNvPr>
            <p:cNvSpPr/>
            <p:nvPr/>
          </p:nvSpPr>
          <p:spPr>
            <a:xfrm>
              <a:off x="3919257" y="1963024"/>
              <a:ext cx="566655" cy="18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30111AFC-518C-4B61-A2FC-C1AC834B0D21}"/>
              </a:ext>
            </a:extLst>
          </p:cNvPr>
          <p:cNvSpPr/>
          <p:nvPr/>
        </p:nvSpPr>
        <p:spPr>
          <a:xfrm>
            <a:off x="6588597" y="1674203"/>
            <a:ext cx="270000" cy="270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 dirty="0">
              <a:solidFill>
                <a:schemeClr val="tx1"/>
              </a:solidFill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936D69E-E7D2-4C72-8CEB-28EE8D6EE20F}"/>
              </a:ext>
            </a:extLst>
          </p:cNvPr>
          <p:cNvSpPr/>
          <p:nvPr/>
        </p:nvSpPr>
        <p:spPr>
          <a:xfrm>
            <a:off x="6588597" y="2095921"/>
            <a:ext cx="270000" cy="270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 dirty="0">
              <a:solidFill>
                <a:schemeClr val="tx1"/>
              </a:solidFill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AA67489-4299-49B8-A4E0-7F136D92197F}"/>
              </a:ext>
            </a:extLst>
          </p:cNvPr>
          <p:cNvGrpSpPr/>
          <p:nvPr/>
        </p:nvGrpSpPr>
        <p:grpSpPr>
          <a:xfrm>
            <a:off x="6580795" y="2517639"/>
            <a:ext cx="270000" cy="270000"/>
            <a:chOff x="9423073" y="3388815"/>
            <a:chExt cx="360000" cy="360000"/>
          </a:xfrm>
        </p:grpSpPr>
        <p:sp>
          <p:nvSpPr>
            <p:cNvPr id="56" name="Chord 55">
              <a:extLst>
                <a:ext uri="{FF2B5EF4-FFF2-40B4-BE49-F238E27FC236}">
                  <a16:creationId xmlns:a16="http://schemas.microsoft.com/office/drawing/2014/main" id="{8A326F57-899F-46CA-82E6-4EA69A09B440}"/>
                </a:ext>
              </a:extLst>
            </p:cNvPr>
            <p:cNvSpPr/>
            <p:nvPr/>
          </p:nvSpPr>
          <p:spPr>
            <a:xfrm rot="5400000">
              <a:off x="9423073" y="3388815"/>
              <a:ext cx="360000" cy="360000"/>
            </a:xfrm>
            <a:prstGeom prst="chord">
              <a:avLst>
                <a:gd name="adj1" fmla="val 5372484"/>
                <a:gd name="adj2" fmla="val 1620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  <p:sp>
          <p:nvSpPr>
            <p:cNvPr id="57" name="Chord 56">
              <a:extLst>
                <a:ext uri="{FF2B5EF4-FFF2-40B4-BE49-F238E27FC236}">
                  <a16:creationId xmlns:a16="http://schemas.microsoft.com/office/drawing/2014/main" id="{D9BAD36B-F5A2-44DD-AAF2-C72FB8A2B934}"/>
                </a:ext>
              </a:extLst>
            </p:cNvPr>
            <p:cNvSpPr/>
            <p:nvPr/>
          </p:nvSpPr>
          <p:spPr>
            <a:xfrm rot="16200000">
              <a:off x="9423073" y="3388815"/>
              <a:ext cx="360000" cy="360000"/>
            </a:xfrm>
            <a:prstGeom prst="chord">
              <a:avLst>
                <a:gd name="adj1" fmla="val 5372484"/>
                <a:gd name="adj2" fmla="val 1620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</p:grpSp>
      <p:sp>
        <p:nvSpPr>
          <p:cNvPr id="58" name="Oval 57">
            <a:extLst>
              <a:ext uri="{FF2B5EF4-FFF2-40B4-BE49-F238E27FC236}">
                <a16:creationId xmlns:a16="http://schemas.microsoft.com/office/drawing/2014/main" id="{E89A28AD-EA90-4871-B4F1-C0598751E328}"/>
              </a:ext>
            </a:extLst>
          </p:cNvPr>
          <p:cNvSpPr/>
          <p:nvPr/>
        </p:nvSpPr>
        <p:spPr>
          <a:xfrm>
            <a:off x="6588597" y="2939358"/>
            <a:ext cx="270000" cy="27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/>
              <a:t>A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C5C6648-E452-4FF8-B178-8137308E0B5E}"/>
              </a:ext>
            </a:extLst>
          </p:cNvPr>
          <p:cNvGrpSpPr/>
          <p:nvPr/>
        </p:nvGrpSpPr>
        <p:grpSpPr>
          <a:xfrm>
            <a:off x="1265720" y="5492009"/>
            <a:ext cx="108000" cy="108000"/>
            <a:chOff x="9423073" y="3388815"/>
            <a:chExt cx="360000" cy="360000"/>
          </a:xfrm>
        </p:grpSpPr>
        <p:sp>
          <p:nvSpPr>
            <p:cNvPr id="60" name="Chord 59">
              <a:extLst>
                <a:ext uri="{FF2B5EF4-FFF2-40B4-BE49-F238E27FC236}">
                  <a16:creationId xmlns:a16="http://schemas.microsoft.com/office/drawing/2014/main" id="{A99E82C1-CD60-4170-A29C-DBE775F8C4AB}"/>
                </a:ext>
              </a:extLst>
            </p:cNvPr>
            <p:cNvSpPr/>
            <p:nvPr/>
          </p:nvSpPr>
          <p:spPr>
            <a:xfrm rot="5400000">
              <a:off x="9423073" y="3388815"/>
              <a:ext cx="360000" cy="360000"/>
            </a:xfrm>
            <a:prstGeom prst="chord">
              <a:avLst>
                <a:gd name="adj1" fmla="val 5372484"/>
                <a:gd name="adj2" fmla="val 1620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 dirty="0"/>
            </a:p>
          </p:txBody>
        </p:sp>
        <p:sp>
          <p:nvSpPr>
            <p:cNvPr id="61" name="Chord 60">
              <a:extLst>
                <a:ext uri="{FF2B5EF4-FFF2-40B4-BE49-F238E27FC236}">
                  <a16:creationId xmlns:a16="http://schemas.microsoft.com/office/drawing/2014/main" id="{6E5BFF2E-73B6-4714-9A90-91E7F6C43772}"/>
                </a:ext>
              </a:extLst>
            </p:cNvPr>
            <p:cNvSpPr/>
            <p:nvPr/>
          </p:nvSpPr>
          <p:spPr>
            <a:xfrm rot="16200000">
              <a:off x="9423073" y="3388815"/>
              <a:ext cx="360000" cy="360000"/>
            </a:xfrm>
            <a:prstGeom prst="chord">
              <a:avLst>
                <a:gd name="adj1" fmla="val 5372484"/>
                <a:gd name="adj2" fmla="val 1620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5B1629B-2282-4B08-833D-9069711F11AE}"/>
              </a:ext>
            </a:extLst>
          </p:cNvPr>
          <p:cNvGrpSpPr/>
          <p:nvPr/>
        </p:nvGrpSpPr>
        <p:grpSpPr>
          <a:xfrm>
            <a:off x="2233572" y="5388550"/>
            <a:ext cx="108000" cy="108000"/>
            <a:chOff x="9423073" y="3388815"/>
            <a:chExt cx="360000" cy="360000"/>
          </a:xfrm>
        </p:grpSpPr>
        <p:sp>
          <p:nvSpPr>
            <p:cNvPr id="63" name="Chord 62">
              <a:extLst>
                <a:ext uri="{FF2B5EF4-FFF2-40B4-BE49-F238E27FC236}">
                  <a16:creationId xmlns:a16="http://schemas.microsoft.com/office/drawing/2014/main" id="{5C6368C0-B561-45E3-B000-ECEF9169C55B}"/>
                </a:ext>
              </a:extLst>
            </p:cNvPr>
            <p:cNvSpPr/>
            <p:nvPr/>
          </p:nvSpPr>
          <p:spPr>
            <a:xfrm rot="5400000">
              <a:off x="9423073" y="3388815"/>
              <a:ext cx="360000" cy="360000"/>
            </a:xfrm>
            <a:prstGeom prst="chord">
              <a:avLst>
                <a:gd name="adj1" fmla="val 5372484"/>
                <a:gd name="adj2" fmla="val 1620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  <p:sp>
          <p:nvSpPr>
            <p:cNvPr id="64" name="Chord 63">
              <a:extLst>
                <a:ext uri="{FF2B5EF4-FFF2-40B4-BE49-F238E27FC236}">
                  <a16:creationId xmlns:a16="http://schemas.microsoft.com/office/drawing/2014/main" id="{B930441C-42AD-4BE5-99E7-28D0188A45C1}"/>
                </a:ext>
              </a:extLst>
            </p:cNvPr>
            <p:cNvSpPr/>
            <p:nvPr/>
          </p:nvSpPr>
          <p:spPr>
            <a:xfrm rot="16200000">
              <a:off x="9423073" y="3388815"/>
              <a:ext cx="360000" cy="360000"/>
            </a:xfrm>
            <a:prstGeom prst="chord">
              <a:avLst>
                <a:gd name="adj1" fmla="val 5372484"/>
                <a:gd name="adj2" fmla="val 1620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80A4521-F9B3-456D-BDD8-E96CEEB76EDE}"/>
              </a:ext>
            </a:extLst>
          </p:cNvPr>
          <p:cNvGrpSpPr/>
          <p:nvPr/>
        </p:nvGrpSpPr>
        <p:grpSpPr>
          <a:xfrm>
            <a:off x="3022106" y="5384010"/>
            <a:ext cx="108000" cy="108000"/>
            <a:chOff x="9423073" y="3388815"/>
            <a:chExt cx="360000" cy="360000"/>
          </a:xfrm>
        </p:grpSpPr>
        <p:sp>
          <p:nvSpPr>
            <p:cNvPr id="66" name="Chord 65">
              <a:extLst>
                <a:ext uri="{FF2B5EF4-FFF2-40B4-BE49-F238E27FC236}">
                  <a16:creationId xmlns:a16="http://schemas.microsoft.com/office/drawing/2014/main" id="{E8B745E9-D685-4853-9A67-0525E95ABF45}"/>
                </a:ext>
              </a:extLst>
            </p:cNvPr>
            <p:cNvSpPr/>
            <p:nvPr/>
          </p:nvSpPr>
          <p:spPr>
            <a:xfrm rot="5400000">
              <a:off x="9423073" y="3388815"/>
              <a:ext cx="360000" cy="360000"/>
            </a:xfrm>
            <a:prstGeom prst="chord">
              <a:avLst>
                <a:gd name="adj1" fmla="val 5372484"/>
                <a:gd name="adj2" fmla="val 1620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  <p:sp>
          <p:nvSpPr>
            <p:cNvPr id="67" name="Chord 66">
              <a:extLst>
                <a:ext uri="{FF2B5EF4-FFF2-40B4-BE49-F238E27FC236}">
                  <a16:creationId xmlns:a16="http://schemas.microsoft.com/office/drawing/2014/main" id="{D53FCA57-0AF4-4227-A4A6-A277CD85C612}"/>
                </a:ext>
              </a:extLst>
            </p:cNvPr>
            <p:cNvSpPr/>
            <p:nvPr/>
          </p:nvSpPr>
          <p:spPr>
            <a:xfrm rot="16200000">
              <a:off x="9423073" y="3388815"/>
              <a:ext cx="360000" cy="360000"/>
            </a:xfrm>
            <a:prstGeom prst="chord">
              <a:avLst>
                <a:gd name="adj1" fmla="val 5372484"/>
                <a:gd name="adj2" fmla="val 1620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33A5017-1FCF-48AD-8E2D-080AAE4CFE40}"/>
              </a:ext>
            </a:extLst>
          </p:cNvPr>
          <p:cNvGrpSpPr/>
          <p:nvPr/>
        </p:nvGrpSpPr>
        <p:grpSpPr>
          <a:xfrm rot="3291003">
            <a:off x="1065686" y="2945167"/>
            <a:ext cx="108000" cy="108000"/>
            <a:chOff x="9423073" y="3388815"/>
            <a:chExt cx="360000" cy="360000"/>
          </a:xfrm>
        </p:grpSpPr>
        <p:sp>
          <p:nvSpPr>
            <p:cNvPr id="69" name="Chord 68">
              <a:extLst>
                <a:ext uri="{FF2B5EF4-FFF2-40B4-BE49-F238E27FC236}">
                  <a16:creationId xmlns:a16="http://schemas.microsoft.com/office/drawing/2014/main" id="{9EC340D7-2469-46DD-BA91-E684DE8E2AD2}"/>
                </a:ext>
              </a:extLst>
            </p:cNvPr>
            <p:cNvSpPr/>
            <p:nvPr/>
          </p:nvSpPr>
          <p:spPr>
            <a:xfrm rot="5400000">
              <a:off x="9423073" y="3388815"/>
              <a:ext cx="360000" cy="360000"/>
            </a:xfrm>
            <a:prstGeom prst="chord">
              <a:avLst>
                <a:gd name="adj1" fmla="val 5372484"/>
                <a:gd name="adj2" fmla="val 1620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  <p:sp>
          <p:nvSpPr>
            <p:cNvPr id="70" name="Chord 69">
              <a:extLst>
                <a:ext uri="{FF2B5EF4-FFF2-40B4-BE49-F238E27FC236}">
                  <a16:creationId xmlns:a16="http://schemas.microsoft.com/office/drawing/2014/main" id="{9B21A075-2520-421D-813C-15C3F0132807}"/>
                </a:ext>
              </a:extLst>
            </p:cNvPr>
            <p:cNvSpPr/>
            <p:nvPr/>
          </p:nvSpPr>
          <p:spPr>
            <a:xfrm rot="16200000">
              <a:off x="9423073" y="3388815"/>
              <a:ext cx="360000" cy="360000"/>
            </a:xfrm>
            <a:prstGeom prst="chord">
              <a:avLst>
                <a:gd name="adj1" fmla="val 5372484"/>
                <a:gd name="adj2" fmla="val 1620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CD66968C-67E8-4B73-991A-AF824EDC5269}"/>
              </a:ext>
            </a:extLst>
          </p:cNvPr>
          <p:cNvSpPr txBox="1"/>
          <p:nvPr/>
        </p:nvSpPr>
        <p:spPr>
          <a:xfrm>
            <a:off x="6805257" y="1661931"/>
            <a:ext cx="1995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Sensing</a:t>
            </a:r>
            <a:r>
              <a:rPr lang="de-DE" sz="1400" dirty="0"/>
              <a:t> </a:t>
            </a:r>
            <a:r>
              <a:rPr lang="de-DE" sz="1400" dirty="0" err="1"/>
              <a:t>functionality</a:t>
            </a:r>
            <a:endParaRPr lang="de-DE" sz="14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8822452-3202-441B-AFDF-2C63D2009B13}"/>
              </a:ext>
            </a:extLst>
          </p:cNvPr>
          <p:cNvSpPr txBox="1"/>
          <p:nvPr/>
        </p:nvSpPr>
        <p:spPr>
          <a:xfrm>
            <a:off x="6805257" y="2092421"/>
            <a:ext cx="1995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Acting</a:t>
            </a:r>
            <a:r>
              <a:rPr lang="de-DE" sz="1400" dirty="0"/>
              <a:t> </a:t>
            </a:r>
            <a:r>
              <a:rPr lang="de-DE" sz="1400" dirty="0" err="1"/>
              <a:t>functionality</a:t>
            </a:r>
            <a:endParaRPr lang="de-DE" sz="140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B8E3519-5D4E-4B4B-9E45-21EDF7FE49EC}"/>
              </a:ext>
            </a:extLst>
          </p:cNvPr>
          <p:cNvSpPr txBox="1"/>
          <p:nvPr/>
        </p:nvSpPr>
        <p:spPr>
          <a:xfrm>
            <a:off x="6805257" y="2510640"/>
            <a:ext cx="2666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/>
              <a:t>Sensing</a:t>
            </a:r>
            <a:r>
              <a:rPr lang="de-DE" sz="1400" dirty="0"/>
              <a:t>/</a:t>
            </a:r>
            <a:r>
              <a:rPr lang="de-DE" sz="1400" dirty="0" err="1"/>
              <a:t>Acting</a:t>
            </a:r>
            <a:r>
              <a:rPr lang="de-DE" sz="1400" dirty="0"/>
              <a:t> </a:t>
            </a:r>
            <a:r>
              <a:rPr lang="de-DE" sz="1400" dirty="0" err="1"/>
              <a:t>functionality</a:t>
            </a:r>
            <a:endParaRPr lang="de-DE" sz="140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E1686F3-3D24-4239-8DC8-F2555B2BAE7F}"/>
              </a:ext>
            </a:extLst>
          </p:cNvPr>
          <p:cNvSpPr txBox="1"/>
          <p:nvPr/>
        </p:nvSpPr>
        <p:spPr>
          <a:xfrm>
            <a:off x="6805258" y="2939358"/>
            <a:ext cx="1436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Agent</a:t>
            </a:r>
            <a:endParaRPr lang="de-DE" sz="1600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2B4B0C4-468D-4A14-A06B-C8BA5AD7C60E}"/>
              </a:ext>
            </a:extLst>
          </p:cNvPr>
          <p:cNvGrpSpPr/>
          <p:nvPr/>
        </p:nvGrpSpPr>
        <p:grpSpPr>
          <a:xfrm>
            <a:off x="1239032" y="3664211"/>
            <a:ext cx="868386" cy="163379"/>
            <a:chOff x="1939192" y="3439805"/>
            <a:chExt cx="1157848" cy="217838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69D5460-0278-493F-A6EF-33AFA8C49EDE}"/>
                </a:ext>
              </a:extLst>
            </p:cNvPr>
            <p:cNvSpPr/>
            <p:nvPr/>
          </p:nvSpPr>
          <p:spPr>
            <a:xfrm rot="16200000">
              <a:off x="2409197" y="2969800"/>
              <a:ext cx="217838" cy="11578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de-DE" sz="1500" dirty="0" err="1"/>
                <a:t>Heater</a:t>
              </a:r>
              <a:endParaRPr lang="de-DE" sz="1500" dirty="0"/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4B7D2B57-1A23-4DE2-9999-CF7DE84ED589}"/>
                </a:ext>
              </a:extLst>
            </p:cNvPr>
            <p:cNvGrpSpPr/>
            <p:nvPr/>
          </p:nvGrpSpPr>
          <p:grpSpPr>
            <a:xfrm>
              <a:off x="2890781" y="3468431"/>
              <a:ext cx="144000" cy="144000"/>
              <a:chOff x="9423073" y="3388815"/>
              <a:chExt cx="360000" cy="360000"/>
            </a:xfrm>
          </p:grpSpPr>
          <p:sp>
            <p:nvSpPr>
              <p:cNvPr id="78" name="Chord 77">
                <a:extLst>
                  <a:ext uri="{FF2B5EF4-FFF2-40B4-BE49-F238E27FC236}">
                    <a16:creationId xmlns:a16="http://schemas.microsoft.com/office/drawing/2014/main" id="{EC06ECE7-4545-4B50-9D44-30D5F3CFF434}"/>
                  </a:ext>
                </a:extLst>
              </p:cNvPr>
              <p:cNvSpPr/>
              <p:nvPr/>
            </p:nvSpPr>
            <p:spPr>
              <a:xfrm rot="5400000">
                <a:off x="9423073" y="3388815"/>
                <a:ext cx="360000" cy="360000"/>
              </a:xfrm>
              <a:prstGeom prst="chord">
                <a:avLst>
                  <a:gd name="adj1" fmla="val 5372484"/>
                  <a:gd name="adj2" fmla="val 1620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675"/>
              </a:p>
            </p:txBody>
          </p:sp>
          <p:sp>
            <p:nvSpPr>
              <p:cNvPr id="79" name="Chord 78">
                <a:extLst>
                  <a:ext uri="{FF2B5EF4-FFF2-40B4-BE49-F238E27FC236}">
                    <a16:creationId xmlns:a16="http://schemas.microsoft.com/office/drawing/2014/main" id="{A8C2C2D8-440E-4A4F-B922-9C8E33985467}"/>
                  </a:ext>
                </a:extLst>
              </p:cNvPr>
              <p:cNvSpPr/>
              <p:nvPr/>
            </p:nvSpPr>
            <p:spPr>
              <a:xfrm rot="16200000">
                <a:off x="9423073" y="3388815"/>
                <a:ext cx="360000" cy="360000"/>
              </a:xfrm>
              <a:prstGeom prst="chord">
                <a:avLst>
                  <a:gd name="adj1" fmla="val 5372484"/>
                  <a:gd name="adj2" fmla="val 1620000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675"/>
              </a:p>
            </p:txBody>
          </p: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5A03E14-8030-4A8A-BDDA-ABB7ED5FE2F4}"/>
              </a:ext>
            </a:extLst>
          </p:cNvPr>
          <p:cNvGrpSpPr/>
          <p:nvPr/>
        </p:nvGrpSpPr>
        <p:grpSpPr>
          <a:xfrm>
            <a:off x="952221" y="1500477"/>
            <a:ext cx="868386" cy="163379"/>
            <a:chOff x="1939192" y="3439805"/>
            <a:chExt cx="1157848" cy="217838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3965F5D5-05E0-4679-BCD3-881F78174574}"/>
                </a:ext>
              </a:extLst>
            </p:cNvPr>
            <p:cNvSpPr/>
            <p:nvPr/>
          </p:nvSpPr>
          <p:spPr>
            <a:xfrm rot="16200000">
              <a:off x="2409197" y="2969800"/>
              <a:ext cx="217838" cy="11578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de-DE" sz="1300" dirty="0" err="1"/>
                <a:t>Heater</a:t>
              </a:r>
              <a:endParaRPr lang="de-DE" sz="1300" dirty="0"/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40C20279-50A7-4CDF-AC05-898B9A37ADD9}"/>
                </a:ext>
              </a:extLst>
            </p:cNvPr>
            <p:cNvGrpSpPr/>
            <p:nvPr/>
          </p:nvGrpSpPr>
          <p:grpSpPr>
            <a:xfrm>
              <a:off x="2890781" y="3468431"/>
              <a:ext cx="144000" cy="144000"/>
              <a:chOff x="9423073" y="3388815"/>
              <a:chExt cx="360000" cy="360000"/>
            </a:xfrm>
          </p:grpSpPr>
          <p:sp>
            <p:nvSpPr>
              <p:cNvPr id="83" name="Chord 82">
                <a:extLst>
                  <a:ext uri="{FF2B5EF4-FFF2-40B4-BE49-F238E27FC236}">
                    <a16:creationId xmlns:a16="http://schemas.microsoft.com/office/drawing/2014/main" id="{68333A8A-3A84-4993-AB08-502BE501EE19}"/>
                  </a:ext>
                </a:extLst>
              </p:cNvPr>
              <p:cNvSpPr/>
              <p:nvPr/>
            </p:nvSpPr>
            <p:spPr>
              <a:xfrm rot="5400000">
                <a:off x="9423073" y="3388815"/>
                <a:ext cx="360000" cy="360000"/>
              </a:xfrm>
              <a:prstGeom prst="chord">
                <a:avLst>
                  <a:gd name="adj1" fmla="val 5372484"/>
                  <a:gd name="adj2" fmla="val 1620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00"/>
              </a:p>
            </p:txBody>
          </p:sp>
          <p:sp>
            <p:nvSpPr>
              <p:cNvPr id="84" name="Chord 83">
                <a:extLst>
                  <a:ext uri="{FF2B5EF4-FFF2-40B4-BE49-F238E27FC236}">
                    <a16:creationId xmlns:a16="http://schemas.microsoft.com/office/drawing/2014/main" id="{4F6F116B-5F1B-4DCF-A814-E7C781B32E55}"/>
                  </a:ext>
                </a:extLst>
              </p:cNvPr>
              <p:cNvSpPr/>
              <p:nvPr/>
            </p:nvSpPr>
            <p:spPr>
              <a:xfrm rot="16200000">
                <a:off x="9423073" y="3388815"/>
                <a:ext cx="360000" cy="360000"/>
              </a:xfrm>
              <a:prstGeom prst="chord">
                <a:avLst>
                  <a:gd name="adj1" fmla="val 5372484"/>
                  <a:gd name="adj2" fmla="val 1620000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00"/>
              </a:p>
            </p:txBody>
          </p:sp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DBDA51C-BFBD-4FDE-87A3-059171F3F8E1}"/>
              </a:ext>
            </a:extLst>
          </p:cNvPr>
          <p:cNvGrpSpPr/>
          <p:nvPr/>
        </p:nvGrpSpPr>
        <p:grpSpPr>
          <a:xfrm rot="5400000">
            <a:off x="5900535" y="3106392"/>
            <a:ext cx="868386" cy="163379"/>
            <a:chOff x="1939192" y="3439805"/>
            <a:chExt cx="1157848" cy="217838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0C54EAB2-FD97-4CC6-A452-CF283CC50059}"/>
                </a:ext>
              </a:extLst>
            </p:cNvPr>
            <p:cNvSpPr/>
            <p:nvPr/>
          </p:nvSpPr>
          <p:spPr>
            <a:xfrm rot="16200000">
              <a:off x="2409197" y="2969800"/>
              <a:ext cx="217838" cy="11578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de-DE" sz="1300" dirty="0" err="1"/>
                <a:t>Heater</a:t>
              </a:r>
              <a:endParaRPr lang="de-DE" sz="1300" dirty="0"/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9A9F3BB9-FD38-4952-A89C-9BEBD2289328}"/>
                </a:ext>
              </a:extLst>
            </p:cNvPr>
            <p:cNvGrpSpPr/>
            <p:nvPr/>
          </p:nvGrpSpPr>
          <p:grpSpPr>
            <a:xfrm>
              <a:off x="2890781" y="3468431"/>
              <a:ext cx="144000" cy="144000"/>
              <a:chOff x="9423073" y="3388815"/>
              <a:chExt cx="360000" cy="360000"/>
            </a:xfrm>
          </p:grpSpPr>
          <p:sp>
            <p:nvSpPr>
              <p:cNvPr id="88" name="Chord 87">
                <a:extLst>
                  <a:ext uri="{FF2B5EF4-FFF2-40B4-BE49-F238E27FC236}">
                    <a16:creationId xmlns:a16="http://schemas.microsoft.com/office/drawing/2014/main" id="{D68EDB95-439B-4CF6-8F9B-A5EA7D3D482E}"/>
                  </a:ext>
                </a:extLst>
              </p:cNvPr>
              <p:cNvSpPr/>
              <p:nvPr/>
            </p:nvSpPr>
            <p:spPr>
              <a:xfrm rot="5400000">
                <a:off x="9423073" y="3388815"/>
                <a:ext cx="360000" cy="360000"/>
              </a:xfrm>
              <a:prstGeom prst="chord">
                <a:avLst>
                  <a:gd name="adj1" fmla="val 5372484"/>
                  <a:gd name="adj2" fmla="val 1620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00"/>
              </a:p>
            </p:txBody>
          </p:sp>
          <p:sp>
            <p:nvSpPr>
              <p:cNvPr id="89" name="Chord 88">
                <a:extLst>
                  <a:ext uri="{FF2B5EF4-FFF2-40B4-BE49-F238E27FC236}">
                    <a16:creationId xmlns:a16="http://schemas.microsoft.com/office/drawing/2014/main" id="{4012701D-4A88-42DB-9DD8-11A7879E312E}"/>
                  </a:ext>
                </a:extLst>
              </p:cNvPr>
              <p:cNvSpPr/>
              <p:nvPr/>
            </p:nvSpPr>
            <p:spPr>
              <a:xfrm rot="16200000">
                <a:off x="9423073" y="3388815"/>
                <a:ext cx="360000" cy="360000"/>
              </a:xfrm>
              <a:prstGeom prst="chord">
                <a:avLst>
                  <a:gd name="adj1" fmla="val 5372484"/>
                  <a:gd name="adj2" fmla="val 1620000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00" dirty="0"/>
              </a:p>
            </p:txBody>
          </p: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0BFEC128-972F-425E-B4BA-A7AA231826D6}"/>
              </a:ext>
            </a:extLst>
          </p:cNvPr>
          <p:cNvGrpSpPr/>
          <p:nvPr/>
        </p:nvGrpSpPr>
        <p:grpSpPr>
          <a:xfrm>
            <a:off x="4670124" y="5628385"/>
            <a:ext cx="868386" cy="163379"/>
            <a:chOff x="1939192" y="3439805"/>
            <a:chExt cx="1157848" cy="217838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474CDB80-EEBF-4261-B1A0-541BF7C756CF}"/>
                </a:ext>
              </a:extLst>
            </p:cNvPr>
            <p:cNvSpPr/>
            <p:nvPr/>
          </p:nvSpPr>
          <p:spPr>
            <a:xfrm rot="16200000">
              <a:off x="2409197" y="2969800"/>
              <a:ext cx="217838" cy="11578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de-DE" sz="1300" dirty="0" err="1"/>
                <a:t>Heater</a:t>
              </a:r>
              <a:endParaRPr lang="de-DE" sz="1300" dirty="0"/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5ECE748D-9A5E-4C18-B332-C2B715320C39}"/>
                </a:ext>
              </a:extLst>
            </p:cNvPr>
            <p:cNvGrpSpPr/>
            <p:nvPr/>
          </p:nvGrpSpPr>
          <p:grpSpPr>
            <a:xfrm>
              <a:off x="2890781" y="3468431"/>
              <a:ext cx="144000" cy="144000"/>
              <a:chOff x="9423073" y="3388815"/>
              <a:chExt cx="360000" cy="360000"/>
            </a:xfrm>
          </p:grpSpPr>
          <p:sp>
            <p:nvSpPr>
              <p:cNvPr id="93" name="Chord 92">
                <a:extLst>
                  <a:ext uri="{FF2B5EF4-FFF2-40B4-BE49-F238E27FC236}">
                    <a16:creationId xmlns:a16="http://schemas.microsoft.com/office/drawing/2014/main" id="{BC4B0B5A-681E-49D2-8761-413CD4F67B44}"/>
                  </a:ext>
                </a:extLst>
              </p:cNvPr>
              <p:cNvSpPr/>
              <p:nvPr/>
            </p:nvSpPr>
            <p:spPr>
              <a:xfrm rot="5400000">
                <a:off x="9423073" y="3388815"/>
                <a:ext cx="360000" cy="360000"/>
              </a:xfrm>
              <a:prstGeom prst="chord">
                <a:avLst>
                  <a:gd name="adj1" fmla="val 5372484"/>
                  <a:gd name="adj2" fmla="val 1620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00" dirty="0"/>
              </a:p>
            </p:txBody>
          </p:sp>
          <p:sp>
            <p:nvSpPr>
              <p:cNvPr id="94" name="Chord 93">
                <a:extLst>
                  <a:ext uri="{FF2B5EF4-FFF2-40B4-BE49-F238E27FC236}">
                    <a16:creationId xmlns:a16="http://schemas.microsoft.com/office/drawing/2014/main" id="{18675629-BB3E-40BA-885F-BB793580FB07}"/>
                  </a:ext>
                </a:extLst>
              </p:cNvPr>
              <p:cNvSpPr/>
              <p:nvPr/>
            </p:nvSpPr>
            <p:spPr>
              <a:xfrm rot="16200000">
                <a:off x="9423073" y="3388815"/>
                <a:ext cx="360000" cy="360000"/>
              </a:xfrm>
              <a:prstGeom prst="chord">
                <a:avLst>
                  <a:gd name="adj1" fmla="val 5372484"/>
                  <a:gd name="adj2" fmla="val 1620000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300"/>
              </a:p>
            </p:txBody>
          </p:sp>
        </p:grp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9E25A8A2-9840-4917-9C90-318A4FB85469}"/>
              </a:ext>
            </a:extLst>
          </p:cNvPr>
          <p:cNvSpPr txBox="1"/>
          <p:nvPr/>
        </p:nvSpPr>
        <p:spPr>
          <a:xfrm>
            <a:off x="6656798" y="3704969"/>
            <a:ext cx="211641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/>
              <a:t>Possible Goals:</a:t>
            </a:r>
          </a:p>
          <a:p>
            <a:pPr marL="214314" indent="-214314">
              <a:buFont typeface="Arial" panose="020B0604020202020204" pitchFamily="34" charset="0"/>
              <a:buChar char="•"/>
            </a:pPr>
            <a:r>
              <a:rPr lang="de-DE" sz="1500" b="1" dirty="0"/>
              <a:t>A</a:t>
            </a:r>
            <a:r>
              <a:rPr lang="de-DE" sz="1500" dirty="0"/>
              <a:t> </a:t>
            </a:r>
            <a:r>
              <a:rPr lang="de-DE" sz="1350" dirty="0"/>
              <a:t>(</a:t>
            </a:r>
            <a:r>
              <a:rPr lang="de-DE" sz="1500" dirty="0" err="1"/>
              <a:t>Prepare</a:t>
            </a:r>
            <a:r>
              <a:rPr lang="de-DE" sz="1500" dirty="0"/>
              <a:t> </a:t>
            </a:r>
            <a:r>
              <a:rPr lang="de-DE" sz="1500" dirty="0" err="1"/>
              <a:t>Meal</a:t>
            </a:r>
            <a:r>
              <a:rPr lang="de-DE" sz="1500" dirty="0"/>
              <a:t>)</a:t>
            </a:r>
          </a:p>
          <a:p>
            <a:pPr marL="214314" indent="-214314">
              <a:buFont typeface="Arial" panose="020B0604020202020204" pitchFamily="34" charset="0"/>
              <a:buChar char="•"/>
            </a:pPr>
            <a:r>
              <a:rPr lang="de-DE" sz="1500" b="1" dirty="0"/>
              <a:t>B </a:t>
            </a:r>
            <a:r>
              <a:rPr lang="de-DE" sz="1350" dirty="0"/>
              <a:t>(</a:t>
            </a:r>
            <a:r>
              <a:rPr lang="de-DE" sz="1500" dirty="0"/>
              <a:t>Watch TV</a:t>
            </a:r>
            <a:r>
              <a:rPr lang="de-DE" sz="1350" dirty="0"/>
              <a:t>)</a:t>
            </a:r>
          </a:p>
          <a:p>
            <a:pPr marL="214314" indent="-214314">
              <a:buFont typeface="Arial" panose="020B0604020202020204" pitchFamily="34" charset="0"/>
              <a:buChar char="•"/>
            </a:pPr>
            <a:r>
              <a:rPr lang="de-DE" sz="1500" b="1" i="1" dirty="0"/>
              <a:t>C</a:t>
            </a:r>
            <a:r>
              <a:rPr lang="de-DE" sz="1500" dirty="0"/>
              <a:t> </a:t>
            </a:r>
            <a:r>
              <a:rPr lang="de-DE" sz="1350" b="1" i="1" dirty="0"/>
              <a:t>(</a:t>
            </a:r>
            <a:r>
              <a:rPr lang="de-DE" sz="1500" b="1" i="1" dirty="0"/>
              <a:t>Use </a:t>
            </a:r>
            <a:r>
              <a:rPr lang="de-DE" sz="1500" b="1" i="1" dirty="0" err="1"/>
              <a:t>toilet</a:t>
            </a:r>
            <a:r>
              <a:rPr lang="de-DE" sz="1350" b="1" i="1" dirty="0"/>
              <a:t>)</a:t>
            </a:r>
          </a:p>
          <a:p>
            <a:pPr marL="214314" indent="-214314">
              <a:buFont typeface="Arial" panose="020B0604020202020204" pitchFamily="34" charset="0"/>
              <a:buChar char="•"/>
            </a:pPr>
            <a:r>
              <a:rPr lang="de-DE" sz="1500" b="1" dirty="0"/>
              <a:t>D</a:t>
            </a:r>
            <a:r>
              <a:rPr lang="de-DE" sz="1500" dirty="0"/>
              <a:t> </a:t>
            </a:r>
            <a:r>
              <a:rPr lang="de-DE" sz="1350" dirty="0"/>
              <a:t>(</a:t>
            </a:r>
            <a:r>
              <a:rPr lang="de-DE" sz="1500" dirty="0"/>
              <a:t>Use </a:t>
            </a:r>
            <a:r>
              <a:rPr lang="de-DE" sz="1500" dirty="0" err="1"/>
              <a:t>shower</a:t>
            </a:r>
            <a:r>
              <a:rPr lang="de-DE" sz="1350" dirty="0"/>
              <a:t>)</a:t>
            </a:r>
            <a:endParaRPr lang="de-DE" sz="1500" dirty="0"/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CF8583B-23B2-4CB1-9EF6-7222744A4D57}"/>
              </a:ext>
            </a:extLst>
          </p:cNvPr>
          <p:cNvCxnSpPr>
            <a:cxnSpLocks/>
          </p:cNvCxnSpPr>
          <p:nvPr/>
        </p:nvCxnSpPr>
        <p:spPr>
          <a:xfrm flipH="1">
            <a:off x="1918061" y="3017592"/>
            <a:ext cx="997695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6F055C3B-64C8-4842-A4F0-06856C406768}"/>
              </a:ext>
            </a:extLst>
          </p:cNvPr>
          <p:cNvCxnSpPr>
            <a:cxnSpLocks/>
          </p:cNvCxnSpPr>
          <p:nvPr/>
        </p:nvCxnSpPr>
        <p:spPr>
          <a:xfrm flipH="1" flipV="1">
            <a:off x="2905598" y="3111173"/>
            <a:ext cx="1" cy="1163876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04E6BD74-B1CD-4850-8B5C-BA5C16384393}"/>
              </a:ext>
            </a:extLst>
          </p:cNvPr>
          <p:cNvCxnSpPr>
            <a:cxnSpLocks/>
          </p:cNvCxnSpPr>
          <p:nvPr/>
        </p:nvCxnSpPr>
        <p:spPr>
          <a:xfrm flipH="1">
            <a:off x="2946007" y="4303998"/>
            <a:ext cx="634160" cy="11561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4E6BA3FD-157D-49B4-B858-394371D6C0F9}"/>
              </a:ext>
            </a:extLst>
          </p:cNvPr>
          <p:cNvCxnSpPr>
            <a:cxnSpLocks/>
          </p:cNvCxnSpPr>
          <p:nvPr/>
        </p:nvCxnSpPr>
        <p:spPr>
          <a:xfrm flipH="1">
            <a:off x="3686496" y="4315559"/>
            <a:ext cx="522612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52D0A384-04ED-4330-A649-7A24F7CA5F22}"/>
              </a:ext>
            </a:extLst>
          </p:cNvPr>
          <p:cNvCxnSpPr>
            <a:cxnSpLocks/>
          </p:cNvCxnSpPr>
          <p:nvPr/>
        </p:nvCxnSpPr>
        <p:spPr>
          <a:xfrm flipV="1">
            <a:off x="4248965" y="4409175"/>
            <a:ext cx="0" cy="941656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46312452-F27C-4C8E-A247-F8104EBCFDF5}"/>
              </a:ext>
            </a:extLst>
          </p:cNvPr>
          <p:cNvCxnSpPr>
            <a:cxnSpLocks/>
          </p:cNvCxnSpPr>
          <p:nvPr/>
        </p:nvCxnSpPr>
        <p:spPr>
          <a:xfrm flipH="1">
            <a:off x="2504078" y="3300715"/>
            <a:ext cx="11215" cy="931439"/>
          </a:xfrm>
          <a:prstGeom prst="straightConnector1">
            <a:avLst/>
          </a:prstGeom>
          <a:ln w="38100">
            <a:solidFill>
              <a:srgbClr val="7030A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FDE2FF1F-C39A-4B17-934F-C1FC3CF111EB}"/>
              </a:ext>
            </a:extLst>
          </p:cNvPr>
          <p:cNvCxnSpPr>
            <a:cxnSpLocks/>
          </p:cNvCxnSpPr>
          <p:nvPr/>
        </p:nvCxnSpPr>
        <p:spPr>
          <a:xfrm flipH="1">
            <a:off x="1265720" y="4275049"/>
            <a:ext cx="1188776" cy="1099630"/>
          </a:xfrm>
          <a:prstGeom prst="straightConnector1">
            <a:avLst/>
          </a:prstGeom>
          <a:ln w="38100">
            <a:solidFill>
              <a:srgbClr val="7030A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7EE32DEB-6092-4C88-8ADB-2603F4B96C91}"/>
              </a:ext>
            </a:extLst>
          </p:cNvPr>
          <p:cNvCxnSpPr>
            <a:cxnSpLocks/>
          </p:cNvCxnSpPr>
          <p:nvPr/>
        </p:nvCxnSpPr>
        <p:spPr>
          <a:xfrm>
            <a:off x="1996116" y="3165511"/>
            <a:ext cx="543625" cy="0"/>
          </a:xfrm>
          <a:prstGeom prst="straightConnector1">
            <a:avLst/>
          </a:prstGeom>
          <a:ln w="38100">
            <a:solidFill>
              <a:srgbClr val="7030A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75ACE315-CB9C-4406-9D94-195BE579E2B4}"/>
              </a:ext>
            </a:extLst>
          </p:cNvPr>
          <p:cNvSpPr txBox="1"/>
          <p:nvPr/>
        </p:nvSpPr>
        <p:spPr>
          <a:xfrm>
            <a:off x="2005000" y="3959663"/>
            <a:ext cx="525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rgbClr val="7030A0"/>
                </a:solidFill>
              </a:rPr>
              <a:t>2x</a:t>
            </a:r>
            <a:endParaRPr lang="en-US" sz="1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4145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able 40">
            <a:extLst>
              <a:ext uri="{FF2B5EF4-FFF2-40B4-BE49-F238E27FC236}">
                <a16:creationId xmlns:a16="http://schemas.microsoft.com/office/drawing/2014/main" id="{CA233063-9ABB-4F10-82DE-4AD046DC0C62}"/>
              </a:ext>
            </a:extLst>
          </p:cNvPr>
          <p:cNvGraphicFramePr>
            <a:graphicFrameLocks noGrp="1"/>
          </p:cNvGraphicFramePr>
          <p:nvPr/>
        </p:nvGraphicFramePr>
        <p:xfrm>
          <a:off x="3369158" y="1256352"/>
          <a:ext cx="809999" cy="432000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09999">
                  <a:extLst>
                    <a:ext uri="{9D8B030D-6E8A-4147-A177-3AD203B41FA5}">
                      <a16:colId xmlns:a16="http://schemas.microsoft.com/office/drawing/2014/main" val="3921967568"/>
                    </a:ext>
                  </a:extLst>
                </a:gridCol>
              </a:tblGrid>
              <a:tr h="1080001">
                <a:tc>
                  <a:txBody>
                    <a:bodyPr/>
                    <a:lstStyle/>
                    <a:p>
                      <a:r>
                        <a:rPr lang="de-DE" sz="1200" dirty="0"/>
                        <a:t>h1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841728"/>
                  </a:ext>
                </a:extLst>
              </a:tr>
              <a:tr h="1080001">
                <a:tc>
                  <a:txBody>
                    <a:bodyPr/>
                    <a:lstStyle/>
                    <a:p>
                      <a:r>
                        <a:rPr lang="de-DE" sz="1200" dirty="0"/>
                        <a:t>h2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112261"/>
                  </a:ext>
                </a:extLst>
              </a:tr>
              <a:tr h="1080001">
                <a:tc>
                  <a:txBody>
                    <a:bodyPr/>
                    <a:lstStyle/>
                    <a:p>
                      <a:r>
                        <a:rPr lang="de-DE" sz="1200" dirty="0"/>
                        <a:t>h3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1210351"/>
                  </a:ext>
                </a:extLst>
              </a:tr>
              <a:tr h="1080001">
                <a:tc>
                  <a:txBody>
                    <a:bodyPr/>
                    <a:lstStyle/>
                    <a:p>
                      <a:r>
                        <a:rPr lang="de-DE" sz="1200" dirty="0"/>
                        <a:t>h4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7848281"/>
                  </a:ext>
                </a:extLst>
              </a:tr>
            </a:tbl>
          </a:graphicData>
        </a:graphic>
      </p:graphicFrame>
      <p:graphicFrame>
        <p:nvGraphicFramePr>
          <p:cNvPr id="43" name="Table 40">
            <a:extLst>
              <a:ext uri="{FF2B5EF4-FFF2-40B4-BE49-F238E27FC236}">
                <a16:creationId xmlns:a16="http://schemas.microsoft.com/office/drawing/2014/main" id="{F3E9430D-EBD7-465E-A3F8-FEA9B4A1F99D}"/>
              </a:ext>
            </a:extLst>
          </p:cNvPr>
          <p:cNvGraphicFramePr>
            <a:graphicFrameLocks noGrp="1"/>
          </p:cNvGraphicFramePr>
          <p:nvPr/>
        </p:nvGraphicFramePr>
        <p:xfrm>
          <a:off x="4197513" y="1268781"/>
          <a:ext cx="2430002" cy="216000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15001">
                  <a:extLst>
                    <a:ext uri="{9D8B030D-6E8A-4147-A177-3AD203B41FA5}">
                      <a16:colId xmlns:a16="http://schemas.microsoft.com/office/drawing/2014/main" val="1454630081"/>
                    </a:ext>
                  </a:extLst>
                </a:gridCol>
                <a:gridCol w="1215001">
                  <a:extLst>
                    <a:ext uri="{9D8B030D-6E8A-4147-A177-3AD203B41FA5}">
                      <a16:colId xmlns:a16="http://schemas.microsoft.com/office/drawing/2014/main" val="3921967568"/>
                    </a:ext>
                  </a:extLst>
                </a:gridCol>
              </a:tblGrid>
              <a:tr h="1080001">
                <a:tc>
                  <a:txBody>
                    <a:bodyPr/>
                    <a:lstStyle/>
                    <a:p>
                      <a:r>
                        <a:rPr lang="de-DE" sz="1200" dirty="0"/>
                        <a:t>Be1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Be2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841728"/>
                  </a:ext>
                </a:extLst>
              </a:tr>
              <a:tr h="1080001">
                <a:tc>
                  <a:txBody>
                    <a:bodyPr/>
                    <a:lstStyle/>
                    <a:p>
                      <a:r>
                        <a:rPr lang="de-DE" sz="1200" dirty="0"/>
                        <a:t>be3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be4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112261"/>
                  </a:ext>
                </a:extLst>
              </a:tr>
            </a:tbl>
          </a:graphicData>
        </a:graphic>
      </p:graphicFrame>
      <p:graphicFrame>
        <p:nvGraphicFramePr>
          <p:cNvPr id="44" name="Table 40">
            <a:extLst>
              <a:ext uri="{FF2B5EF4-FFF2-40B4-BE49-F238E27FC236}">
                <a16:creationId xmlns:a16="http://schemas.microsoft.com/office/drawing/2014/main" id="{782F285E-439C-4287-96DF-35C982CAD58B}"/>
              </a:ext>
            </a:extLst>
          </p:cNvPr>
          <p:cNvGraphicFramePr>
            <a:graphicFrameLocks noGrp="1"/>
          </p:cNvGraphicFramePr>
          <p:nvPr/>
        </p:nvGraphicFramePr>
        <p:xfrm>
          <a:off x="4196845" y="3416353"/>
          <a:ext cx="2430002" cy="216000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15001">
                  <a:extLst>
                    <a:ext uri="{9D8B030D-6E8A-4147-A177-3AD203B41FA5}">
                      <a16:colId xmlns:a16="http://schemas.microsoft.com/office/drawing/2014/main" val="1642313756"/>
                    </a:ext>
                  </a:extLst>
                </a:gridCol>
                <a:gridCol w="1215001">
                  <a:extLst>
                    <a:ext uri="{9D8B030D-6E8A-4147-A177-3AD203B41FA5}">
                      <a16:colId xmlns:a16="http://schemas.microsoft.com/office/drawing/2014/main" val="1454630081"/>
                    </a:ext>
                  </a:extLst>
                </a:gridCol>
              </a:tblGrid>
              <a:tr h="1080001">
                <a:tc>
                  <a:txBody>
                    <a:bodyPr/>
                    <a:lstStyle/>
                    <a:p>
                      <a:r>
                        <a:rPr lang="de-DE" sz="1200" dirty="0"/>
                        <a:t>ba1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ba2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841728"/>
                  </a:ext>
                </a:extLst>
              </a:tr>
              <a:tr h="1080001">
                <a:tc>
                  <a:txBody>
                    <a:bodyPr/>
                    <a:lstStyle/>
                    <a:p>
                      <a:r>
                        <a:rPr lang="de-DE" sz="1200" dirty="0"/>
                        <a:t>ba3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ba4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112261"/>
                  </a:ext>
                </a:extLst>
              </a:tr>
            </a:tbl>
          </a:graphicData>
        </a:graphic>
      </p:graphicFrame>
      <p:graphicFrame>
        <p:nvGraphicFramePr>
          <p:cNvPr id="42" name="Table 40">
            <a:extLst>
              <a:ext uri="{FF2B5EF4-FFF2-40B4-BE49-F238E27FC236}">
                <a16:creationId xmlns:a16="http://schemas.microsoft.com/office/drawing/2014/main" id="{6AF1E442-2AC4-427F-9D46-58DE7A6F1926}"/>
              </a:ext>
            </a:extLst>
          </p:cNvPr>
          <p:cNvGraphicFramePr>
            <a:graphicFrameLocks noGrp="1"/>
          </p:cNvGraphicFramePr>
          <p:nvPr/>
        </p:nvGraphicFramePr>
        <p:xfrm>
          <a:off x="952399" y="3414576"/>
          <a:ext cx="2430002" cy="216000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15001">
                  <a:extLst>
                    <a:ext uri="{9D8B030D-6E8A-4147-A177-3AD203B41FA5}">
                      <a16:colId xmlns:a16="http://schemas.microsoft.com/office/drawing/2014/main" val="1454630081"/>
                    </a:ext>
                  </a:extLst>
                </a:gridCol>
                <a:gridCol w="1215001">
                  <a:extLst>
                    <a:ext uri="{9D8B030D-6E8A-4147-A177-3AD203B41FA5}">
                      <a16:colId xmlns:a16="http://schemas.microsoft.com/office/drawing/2014/main" val="3921967568"/>
                    </a:ext>
                  </a:extLst>
                </a:gridCol>
              </a:tblGrid>
              <a:tr h="1080001">
                <a:tc>
                  <a:txBody>
                    <a:bodyPr/>
                    <a:lstStyle/>
                    <a:p>
                      <a:r>
                        <a:rPr lang="de-DE" sz="1200" dirty="0"/>
                        <a:t>k1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k2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841728"/>
                  </a:ext>
                </a:extLst>
              </a:tr>
              <a:tr h="1080001">
                <a:tc>
                  <a:txBody>
                    <a:bodyPr/>
                    <a:lstStyle/>
                    <a:p>
                      <a:r>
                        <a:rPr lang="de-DE" sz="1200" dirty="0"/>
                        <a:t>k3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k4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112261"/>
                  </a:ext>
                </a:extLst>
              </a:tr>
            </a:tbl>
          </a:graphicData>
        </a:graphic>
      </p:graphicFrame>
      <p:graphicFrame>
        <p:nvGraphicFramePr>
          <p:cNvPr id="40" name="Table 40">
            <a:extLst>
              <a:ext uri="{FF2B5EF4-FFF2-40B4-BE49-F238E27FC236}">
                <a16:creationId xmlns:a16="http://schemas.microsoft.com/office/drawing/2014/main" id="{1C3E763B-38CC-4AC1-A861-4E3EAE951EB2}"/>
              </a:ext>
            </a:extLst>
          </p:cNvPr>
          <p:cNvGraphicFramePr>
            <a:graphicFrameLocks noGrp="1"/>
          </p:cNvGraphicFramePr>
          <p:nvPr/>
        </p:nvGraphicFramePr>
        <p:xfrm>
          <a:off x="956908" y="1263851"/>
          <a:ext cx="2430002" cy="215999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15001">
                  <a:extLst>
                    <a:ext uri="{9D8B030D-6E8A-4147-A177-3AD203B41FA5}">
                      <a16:colId xmlns:a16="http://schemas.microsoft.com/office/drawing/2014/main" val="1642313756"/>
                    </a:ext>
                  </a:extLst>
                </a:gridCol>
                <a:gridCol w="1215001">
                  <a:extLst>
                    <a:ext uri="{9D8B030D-6E8A-4147-A177-3AD203B41FA5}">
                      <a16:colId xmlns:a16="http://schemas.microsoft.com/office/drawing/2014/main" val="3921967568"/>
                    </a:ext>
                  </a:extLst>
                </a:gridCol>
              </a:tblGrid>
              <a:tr h="1079999">
                <a:tc>
                  <a:txBody>
                    <a:bodyPr/>
                    <a:lstStyle/>
                    <a:p>
                      <a:r>
                        <a:rPr lang="de-DE" sz="1200" dirty="0"/>
                        <a:t>l1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l2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841728"/>
                  </a:ext>
                </a:extLst>
              </a:tr>
              <a:tr h="1079999">
                <a:tc>
                  <a:txBody>
                    <a:bodyPr/>
                    <a:lstStyle/>
                    <a:p>
                      <a:r>
                        <a:rPr lang="de-DE" sz="1200" dirty="0"/>
                        <a:t>l3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l4</a:t>
                      </a:r>
                    </a:p>
                  </a:txBody>
                  <a:tcPr marL="68580" marR="68580" marT="34289" marB="34289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112261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54CC1C5-CFE5-4110-954A-E4E98E512760}"/>
              </a:ext>
            </a:extLst>
          </p:cNvPr>
          <p:cNvSpPr/>
          <p:nvPr/>
        </p:nvSpPr>
        <p:spPr>
          <a:xfrm>
            <a:off x="947852" y="1263853"/>
            <a:ext cx="2430000" cy="21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54FC8B-3B6A-4662-AE23-3EE9D95A82B1}"/>
              </a:ext>
            </a:extLst>
          </p:cNvPr>
          <p:cNvSpPr/>
          <p:nvPr/>
        </p:nvSpPr>
        <p:spPr>
          <a:xfrm>
            <a:off x="950756" y="3415179"/>
            <a:ext cx="2430000" cy="21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8070AC-6DD5-432E-A10C-71343E03C9B0}"/>
              </a:ext>
            </a:extLst>
          </p:cNvPr>
          <p:cNvSpPr/>
          <p:nvPr/>
        </p:nvSpPr>
        <p:spPr>
          <a:xfrm>
            <a:off x="4193387" y="3412490"/>
            <a:ext cx="2430000" cy="21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CAE1FA-7CF4-4808-848A-A3D2D14CDEC3}"/>
              </a:ext>
            </a:extLst>
          </p:cNvPr>
          <p:cNvSpPr/>
          <p:nvPr/>
        </p:nvSpPr>
        <p:spPr>
          <a:xfrm>
            <a:off x="4193387" y="1265335"/>
            <a:ext cx="2430000" cy="21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AF6FC3-0272-4989-B879-882093AE30C4}"/>
              </a:ext>
            </a:extLst>
          </p:cNvPr>
          <p:cNvSpPr/>
          <p:nvPr/>
        </p:nvSpPr>
        <p:spPr>
          <a:xfrm>
            <a:off x="3378667" y="1263854"/>
            <a:ext cx="809999" cy="43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B29E7C-5075-4CCC-9149-A0C622505C1D}"/>
              </a:ext>
            </a:extLst>
          </p:cNvPr>
          <p:cNvSpPr txBox="1"/>
          <p:nvPr/>
        </p:nvSpPr>
        <p:spPr>
          <a:xfrm>
            <a:off x="947852" y="975178"/>
            <a:ext cx="1620000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500" dirty="0" err="1"/>
              <a:t>Livingroom</a:t>
            </a:r>
            <a:endParaRPr lang="de-DE" sz="15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72FFDE-EF1D-4606-8209-430309FC60A5}"/>
              </a:ext>
            </a:extLst>
          </p:cNvPr>
          <p:cNvSpPr txBox="1"/>
          <p:nvPr/>
        </p:nvSpPr>
        <p:spPr>
          <a:xfrm>
            <a:off x="5003387" y="975178"/>
            <a:ext cx="1620000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de-DE" sz="1500" dirty="0" err="1"/>
              <a:t>Bedroom</a:t>
            </a:r>
            <a:endParaRPr lang="de-DE" sz="15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2BA92E-3444-4E03-A7C5-6A8E5245C2BF}"/>
              </a:ext>
            </a:extLst>
          </p:cNvPr>
          <p:cNvSpPr txBox="1"/>
          <p:nvPr/>
        </p:nvSpPr>
        <p:spPr>
          <a:xfrm>
            <a:off x="5003387" y="5578156"/>
            <a:ext cx="1620000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de-DE" sz="1500" dirty="0" err="1"/>
              <a:t>Bathroom</a:t>
            </a:r>
            <a:endParaRPr lang="de-DE" sz="15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CB874C-8095-46C5-B220-A5CD077CCD0C}"/>
              </a:ext>
            </a:extLst>
          </p:cNvPr>
          <p:cNvSpPr txBox="1"/>
          <p:nvPr/>
        </p:nvSpPr>
        <p:spPr>
          <a:xfrm>
            <a:off x="950754" y="5578156"/>
            <a:ext cx="1620000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500" dirty="0"/>
              <a:t>Kitchen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2B6EA5-90FE-4336-BCF8-1CE9B103A3A7}"/>
              </a:ext>
            </a:extLst>
          </p:cNvPr>
          <p:cNvSpPr/>
          <p:nvPr/>
        </p:nvSpPr>
        <p:spPr>
          <a:xfrm>
            <a:off x="5840633" y="4866508"/>
            <a:ext cx="780665" cy="7034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 err="1"/>
              <a:t>Shower</a:t>
            </a:r>
            <a:endParaRPr lang="de-DE" sz="15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85988E-D59F-4F22-BEED-422DE51CB74A}"/>
              </a:ext>
            </a:extLst>
          </p:cNvPr>
          <p:cNvSpPr/>
          <p:nvPr/>
        </p:nvSpPr>
        <p:spPr>
          <a:xfrm>
            <a:off x="4203871" y="5171662"/>
            <a:ext cx="594848" cy="405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 err="1"/>
              <a:t>Toilet</a:t>
            </a:r>
            <a:endParaRPr lang="de-DE" sz="15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F9934D-F87E-4BF5-A4E8-B71F9985433E}"/>
              </a:ext>
            </a:extLst>
          </p:cNvPr>
          <p:cNvSpPr/>
          <p:nvPr/>
        </p:nvSpPr>
        <p:spPr>
          <a:xfrm rot="16200000">
            <a:off x="5161225" y="3362274"/>
            <a:ext cx="413156" cy="549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sz="1500" dirty="0" err="1"/>
              <a:t>Basin</a:t>
            </a:r>
            <a:endParaRPr lang="de-DE" sz="15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9B9541-E128-416E-9551-75601D2938C4}"/>
              </a:ext>
            </a:extLst>
          </p:cNvPr>
          <p:cNvSpPr/>
          <p:nvPr/>
        </p:nvSpPr>
        <p:spPr>
          <a:xfrm>
            <a:off x="961252" y="5255698"/>
            <a:ext cx="654529" cy="315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 err="1"/>
              <a:t>Fridge</a:t>
            </a:r>
            <a:endParaRPr lang="de-DE" sz="15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41234D-B653-49EA-AA21-760D028BC31B}"/>
              </a:ext>
            </a:extLst>
          </p:cNvPr>
          <p:cNvSpPr/>
          <p:nvPr/>
        </p:nvSpPr>
        <p:spPr>
          <a:xfrm>
            <a:off x="2572849" y="5139438"/>
            <a:ext cx="809999" cy="430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 err="1"/>
              <a:t>Oven</a:t>
            </a:r>
            <a:endParaRPr lang="de-DE" sz="15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8ED346-881B-46D3-995B-614EA4B37ED9}"/>
              </a:ext>
            </a:extLst>
          </p:cNvPr>
          <p:cNvSpPr/>
          <p:nvPr/>
        </p:nvSpPr>
        <p:spPr>
          <a:xfrm>
            <a:off x="2525612" y="3410995"/>
            <a:ext cx="405000" cy="2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D5BCAE-915E-4984-AB1D-DA9722DC5DBB}"/>
              </a:ext>
            </a:extLst>
          </p:cNvPr>
          <p:cNvSpPr/>
          <p:nvPr/>
        </p:nvSpPr>
        <p:spPr>
          <a:xfrm>
            <a:off x="3370484" y="1970462"/>
            <a:ext cx="24300" cy="4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CEE6EF-6C5F-460C-883E-E7E619256BF3}"/>
              </a:ext>
            </a:extLst>
          </p:cNvPr>
          <p:cNvSpPr/>
          <p:nvPr/>
        </p:nvSpPr>
        <p:spPr>
          <a:xfrm>
            <a:off x="4185205" y="1971941"/>
            <a:ext cx="24300" cy="4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F61C36-4C06-4D7E-BAEB-998C0031CA72}"/>
              </a:ext>
            </a:extLst>
          </p:cNvPr>
          <p:cNvSpPr/>
          <p:nvPr/>
        </p:nvSpPr>
        <p:spPr>
          <a:xfrm>
            <a:off x="4179489" y="3887434"/>
            <a:ext cx="24300" cy="4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D43BAE-B305-412B-B0CA-1E61C01531C3}"/>
              </a:ext>
            </a:extLst>
          </p:cNvPr>
          <p:cNvSpPr/>
          <p:nvPr/>
        </p:nvSpPr>
        <p:spPr>
          <a:xfrm>
            <a:off x="3370484" y="3885952"/>
            <a:ext cx="24300" cy="4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1317C1-A943-4240-99B1-E3E556E5FD79}"/>
              </a:ext>
            </a:extLst>
          </p:cNvPr>
          <p:cNvSpPr/>
          <p:nvPr/>
        </p:nvSpPr>
        <p:spPr>
          <a:xfrm rot="19564808">
            <a:off x="1350622" y="2679264"/>
            <a:ext cx="216023" cy="7034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sz="1500" dirty="0"/>
              <a:t>TV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4B62296-2934-4585-B87B-E73E6C079671}"/>
              </a:ext>
            </a:extLst>
          </p:cNvPr>
          <p:cNvSpPr/>
          <p:nvPr/>
        </p:nvSpPr>
        <p:spPr>
          <a:xfrm rot="19544999">
            <a:off x="1783046" y="2398976"/>
            <a:ext cx="275147" cy="7034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sz="1500" dirty="0"/>
              <a:t>Couch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09A4806-A683-47CF-ACB6-B7EA83D2BBFE}"/>
              </a:ext>
            </a:extLst>
          </p:cNvPr>
          <p:cNvSpPr/>
          <p:nvPr/>
        </p:nvSpPr>
        <p:spPr>
          <a:xfrm>
            <a:off x="4776435" y="2350295"/>
            <a:ext cx="1243660" cy="1067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 err="1"/>
              <a:t>Bed</a:t>
            </a:r>
            <a:endParaRPr lang="de-DE" sz="15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925004-F6EF-4B94-B133-E8BDD48C1B24}"/>
              </a:ext>
            </a:extLst>
          </p:cNvPr>
          <p:cNvSpPr/>
          <p:nvPr/>
        </p:nvSpPr>
        <p:spPr>
          <a:xfrm>
            <a:off x="4203871" y="1271541"/>
            <a:ext cx="1399577" cy="5556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 err="1"/>
              <a:t>Closet</a:t>
            </a:r>
            <a:endParaRPr lang="de-DE" sz="15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3E98EF4-CBAF-449F-87EB-CD3046162527}"/>
              </a:ext>
            </a:extLst>
          </p:cNvPr>
          <p:cNvSpPr/>
          <p:nvPr/>
        </p:nvSpPr>
        <p:spPr>
          <a:xfrm>
            <a:off x="1855916" y="2723257"/>
            <a:ext cx="270000" cy="27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/>
              <a:t>A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5FED532-4C52-4783-822D-5E20C8B4D5B9}"/>
              </a:ext>
            </a:extLst>
          </p:cNvPr>
          <p:cNvSpPr/>
          <p:nvPr/>
        </p:nvSpPr>
        <p:spPr>
          <a:xfrm>
            <a:off x="1691881" y="5145405"/>
            <a:ext cx="883085" cy="430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 err="1"/>
              <a:t>Washing</a:t>
            </a:r>
            <a:r>
              <a:rPr lang="de-DE" sz="1500" dirty="0"/>
              <a:t> </a:t>
            </a:r>
            <a:r>
              <a:rPr lang="de-DE" sz="1500" dirty="0" err="1"/>
              <a:t>Machine</a:t>
            </a:r>
            <a:endParaRPr lang="de-DE" sz="1500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A0D80AE-34E4-4A60-BE6F-1239F8905D58}"/>
              </a:ext>
            </a:extLst>
          </p:cNvPr>
          <p:cNvGrpSpPr/>
          <p:nvPr/>
        </p:nvGrpSpPr>
        <p:grpSpPr>
          <a:xfrm>
            <a:off x="2939447" y="1955810"/>
            <a:ext cx="809999" cy="809999"/>
            <a:chOff x="3919257" y="1464740"/>
            <a:chExt cx="1080000" cy="1080000"/>
          </a:xfrm>
        </p:grpSpPr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9FB6A84C-5DDA-4407-9440-32E2D2885B38}"/>
                </a:ext>
              </a:extLst>
            </p:cNvPr>
            <p:cNvSpPr/>
            <p:nvPr/>
          </p:nvSpPr>
          <p:spPr>
            <a:xfrm>
              <a:off x="3919257" y="1464740"/>
              <a:ext cx="1080000" cy="1080000"/>
            </a:xfrm>
            <a:prstGeom prst="arc">
              <a:avLst>
                <a:gd name="adj1" fmla="val 11105401"/>
                <a:gd name="adj2" fmla="val 1621562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455B741-30FE-4F12-B66E-FF95DCD5A4AE}"/>
                </a:ext>
              </a:extLst>
            </p:cNvPr>
            <p:cNvSpPr/>
            <p:nvPr/>
          </p:nvSpPr>
          <p:spPr>
            <a:xfrm>
              <a:off x="3919257" y="1963024"/>
              <a:ext cx="566655" cy="18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963C923-E8C3-4EE4-8D92-A214CF6CD243}"/>
              </a:ext>
            </a:extLst>
          </p:cNvPr>
          <p:cNvGrpSpPr/>
          <p:nvPr/>
        </p:nvGrpSpPr>
        <p:grpSpPr>
          <a:xfrm rot="5400000">
            <a:off x="2078293" y="2951540"/>
            <a:ext cx="809999" cy="894642"/>
            <a:chOff x="3919257" y="1464740"/>
            <a:chExt cx="1080000" cy="1080000"/>
          </a:xfrm>
        </p:grpSpPr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0FA5040B-5EA8-4477-A8E2-CE936F2985B9}"/>
                </a:ext>
              </a:extLst>
            </p:cNvPr>
            <p:cNvSpPr/>
            <p:nvPr/>
          </p:nvSpPr>
          <p:spPr>
            <a:xfrm>
              <a:off x="3919257" y="1464740"/>
              <a:ext cx="1080000" cy="1080000"/>
            </a:xfrm>
            <a:prstGeom prst="arc">
              <a:avLst>
                <a:gd name="adj1" fmla="val 11105401"/>
                <a:gd name="adj2" fmla="val 1621562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6462894-3CB4-4CB9-854D-4067029CB0B4}"/>
                </a:ext>
              </a:extLst>
            </p:cNvPr>
            <p:cNvSpPr/>
            <p:nvPr/>
          </p:nvSpPr>
          <p:spPr>
            <a:xfrm>
              <a:off x="3919257" y="1963024"/>
              <a:ext cx="566655" cy="18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91FB651-FCDA-4A39-B177-B9381760C768}"/>
              </a:ext>
            </a:extLst>
          </p:cNvPr>
          <p:cNvGrpSpPr/>
          <p:nvPr/>
        </p:nvGrpSpPr>
        <p:grpSpPr>
          <a:xfrm rot="10800000">
            <a:off x="3796215" y="1552009"/>
            <a:ext cx="809999" cy="809999"/>
            <a:chOff x="3919257" y="1464740"/>
            <a:chExt cx="1080000" cy="1080000"/>
          </a:xfrm>
        </p:grpSpPr>
        <p:sp>
          <p:nvSpPr>
            <p:cNvPr id="60" name="Arc 59">
              <a:extLst>
                <a:ext uri="{FF2B5EF4-FFF2-40B4-BE49-F238E27FC236}">
                  <a16:creationId xmlns:a16="http://schemas.microsoft.com/office/drawing/2014/main" id="{256A65C3-87BF-4353-9A69-A49E4A653A0B}"/>
                </a:ext>
              </a:extLst>
            </p:cNvPr>
            <p:cNvSpPr/>
            <p:nvPr/>
          </p:nvSpPr>
          <p:spPr>
            <a:xfrm>
              <a:off x="3919257" y="1464740"/>
              <a:ext cx="1080000" cy="1080000"/>
            </a:xfrm>
            <a:prstGeom prst="arc">
              <a:avLst>
                <a:gd name="adj1" fmla="val 11105401"/>
                <a:gd name="adj2" fmla="val 1621562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4083500-93F4-4D17-B297-9721EAF218F2}"/>
                </a:ext>
              </a:extLst>
            </p:cNvPr>
            <p:cNvSpPr/>
            <p:nvPr/>
          </p:nvSpPr>
          <p:spPr>
            <a:xfrm>
              <a:off x="3919257" y="1963024"/>
              <a:ext cx="566655" cy="18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E7DFD20-2CBE-413F-A776-0E42723A25B5}"/>
              </a:ext>
            </a:extLst>
          </p:cNvPr>
          <p:cNvGrpSpPr/>
          <p:nvPr/>
        </p:nvGrpSpPr>
        <p:grpSpPr>
          <a:xfrm>
            <a:off x="2954384" y="3908661"/>
            <a:ext cx="809999" cy="809999"/>
            <a:chOff x="3919257" y="1464740"/>
            <a:chExt cx="1080000" cy="1080000"/>
          </a:xfrm>
        </p:grpSpPr>
        <p:sp>
          <p:nvSpPr>
            <p:cNvPr id="63" name="Arc 62">
              <a:extLst>
                <a:ext uri="{FF2B5EF4-FFF2-40B4-BE49-F238E27FC236}">
                  <a16:creationId xmlns:a16="http://schemas.microsoft.com/office/drawing/2014/main" id="{9F75FA7E-6E9A-481A-927F-80AE42BA0540}"/>
                </a:ext>
              </a:extLst>
            </p:cNvPr>
            <p:cNvSpPr/>
            <p:nvPr/>
          </p:nvSpPr>
          <p:spPr>
            <a:xfrm>
              <a:off x="3919257" y="1464740"/>
              <a:ext cx="1080000" cy="1080000"/>
            </a:xfrm>
            <a:prstGeom prst="arc">
              <a:avLst>
                <a:gd name="adj1" fmla="val 11105401"/>
                <a:gd name="adj2" fmla="val 1621562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F16BF43-799E-42E1-AD36-4441B62025CD}"/>
                </a:ext>
              </a:extLst>
            </p:cNvPr>
            <p:cNvSpPr/>
            <p:nvPr/>
          </p:nvSpPr>
          <p:spPr>
            <a:xfrm>
              <a:off x="3919257" y="1963024"/>
              <a:ext cx="566655" cy="18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DD35546-26F2-40C1-AC6C-FAD438B8BC08}"/>
              </a:ext>
            </a:extLst>
          </p:cNvPr>
          <p:cNvGrpSpPr/>
          <p:nvPr/>
        </p:nvGrpSpPr>
        <p:grpSpPr>
          <a:xfrm rot="10800000">
            <a:off x="3791444" y="3472373"/>
            <a:ext cx="809999" cy="809999"/>
            <a:chOff x="3919257" y="1464740"/>
            <a:chExt cx="1080000" cy="1080000"/>
          </a:xfrm>
        </p:grpSpPr>
        <p:sp>
          <p:nvSpPr>
            <p:cNvPr id="66" name="Arc 65">
              <a:extLst>
                <a:ext uri="{FF2B5EF4-FFF2-40B4-BE49-F238E27FC236}">
                  <a16:creationId xmlns:a16="http://schemas.microsoft.com/office/drawing/2014/main" id="{E7A22AB5-C617-4CFA-BAF3-1CB909528694}"/>
                </a:ext>
              </a:extLst>
            </p:cNvPr>
            <p:cNvSpPr/>
            <p:nvPr/>
          </p:nvSpPr>
          <p:spPr>
            <a:xfrm>
              <a:off x="3919257" y="1464740"/>
              <a:ext cx="1080000" cy="1080000"/>
            </a:xfrm>
            <a:prstGeom prst="arc">
              <a:avLst>
                <a:gd name="adj1" fmla="val 11105401"/>
                <a:gd name="adj2" fmla="val 1621562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35B2862-B517-466C-B56B-C3EA9110524F}"/>
                </a:ext>
              </a:extLst>
            </p:cNvPr>
            <p:cNvSpPr/>
            <p:nvPr/>
          </p:nvSpPr>
          <p:spPr>
            <a:xfrm>
              <a:off x="3919257" y="1963024"/>
              <a:ext cx="566655" cy="18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999C344-A86F-4C37-A873-FCD11CFA2C9F}"/>
              </a:ext>
            </a:extLst>
          </p:cNvPr>
          <p:cNvGrpSpPr/>
          <p:nvPr/>
        </p:nvGrpSpPr>
        <p:grpSpPr>
          <a:xfrm rot="5400000">
            <a:off x="3161370" y="5147572"/>
            <a:ext cx="809999" cy="809999"/>
            <a:chOff x="3919257" y="1464740"/>
            <a:chExt cx="1080000" cy="1080000"/>
          </a:xfrm>
        </p:grpSpPr>
        <p:sp>
          <p:nvSpPr>
            <p:cNvPr id="69" name="Arc 68">
              <a:extLst>
                <a:ext uri="{FF2B5EF4-FFF2-40B4-BE49-F238E27FC236}">
                  <a16:creationId xmlns:a16="http://schemas.microsoft.com/office/drawing/2014/main" id="{3659E5EE-B72A-4A9C-A7DF-DE323D712554}"/>
                </a:ext>
              </a:extLst>
            </p:cNvPr>
            <p:cNvSpPr/>
            <p:nvPr/>
          </p:nvSpPr>
          <p:spPr>
            <a:xfrm>
              <a:off x="3919257" y="1464740"/>
              <a:ext cx="1080000" cy="1080000"/>
            </a:xfrm>
            <a:prstGeom prst="arc">
              <a:avLst>
                <a:gd name="adj1" fmla="val 11105401"/>
                <a:gd name="adj2" fmla="val 16215626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31F3159-3730-44AC-A322-4F346E850B4A}"/>
                </a:ext>
              </a:extLst>
            </p:cNvPr>
            <p:cNvSpPr/>
            <p:nvPr/>
          </p:nvSpPr>
          <p:spPr>
            <a:xfrm>
              <a:off x="3919257" y="1963024"/>
              <a:ext cx="566655" cy="18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</p:grpSp>
      <p:sp>
        <p:nvSpPr>
          <p:cNvPr id="80" name="Oval 79">
            <a:extLst>
              <a:ext uri="{FF2B5EF4-FFF2-40B4-BE49-F238E27FC236}">
                <a16:creationId xmlns:a16="http://schemas.microsoft.com/office/drawing/2014/main" id="{6C41D5F5-3F1B-46DA-8939-72C640ABAA99}"/>
              </a:ext>
            </a:extLst>
          </p:cNvPr>
          <p:cNvSpPr/>
          <p:nvPr/>
        </p:nvSpPr>
        <p:spPr>
          <a:xfrm>
            <a:off x="6979220" y="1447095"/>
            <a:ext cx="270000" cy="270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 dirty="0">
              <a:solidFill>
                <a:schemeClr val="tx1"/>
              </a:solidFill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45D6036F-68DA-4F4E-95B2-EBF31E5D460D}"/>
              </a:ext>
            </a:extLst>
          </p:cNvPr>
          <p:cNvSpPr/>
          <p:nvPr/>
        </p:nvSpPr>
        <p:spPr>
          <a:xfrm>
            <a:off x="6979220" y="1868813"/>
            <a:ext cx="270000" cy="270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75" dirty="0">
              <a:solidFill>
                <a:schemeClr val="tx1"/>
              </a:solidFill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F95CAA3-BC12-4CD2-9CA0-755A0B29B7F1}"/>
              </a:ext>
            </a:extLst>
          </p:cNvPr>
          <p:cNvGrpSpPr/>
          <p:nvPr/>
        </p:nvGrpSpPr>
        <p:grpSpPr>
          <a:xfrm>
            <a:off x="6971418" y="2290532"/>
            <a:ext cx="270000" cy="270000"/>
            <a:chOff x="9423073" y="3388815"/>
            <a:chExt cx="360000" cy="360000"/>
          </a:xfrm>
        </p:grpSpPr>
        <p:sp>
          <p:nvSpPr>
            <p:cNvPr id="86" name="Chord 85">
              <a:extLst>
                <a:ext uri="{FF2B5EF4-FFF2-40B4-BE49-F238E27FC236}">
                  <a16:creationId xmlns:a16="http://schemas.microsoft.com/office/drawing/2014/main" id="{C42DEE4C-E916-4199-87CA-4BF7049A48BF}"/>
                </a:ext>
              </a:extLst>
            </p:cNvPr>
            <p:cNvSpPr/>
            <p:nvPr/>
          </p:nvSpPr>
          <p:spPr>
            <a:xfrm rot="5400000">
              <a:off x="9423073" y="3388815"/>
              <a:ext cx="360000" cy="360000"/>
            </a:xfrm>
            <a:prstGeom prst="chord">
              <a:avLst>
                <a:gd name="adj1" fmla="val 5372484"/>
                <a:gd name="adj2" fmla="val 1620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  <p:sp>
          <p:nvSpPr>
            <p:cNvPr id="87" name="Chord 86">
              <a:extLst>
                <a:ext uri="{FF2B5EF4-FFF2-40B4-BE49-F238E27FC236}">
                  <a16:creationId xmlns:a16="http://schemas.microsoft.com/office/drawing/2014/main" id="{95DB05CB-A778-4322-A2DE-DFC27E89C3DF}"/>
                </a:ext>
              </a:extLst>
            </p:cNvPr>
            <p:cNvSpPr/>
            <p:nvPr/>
          </p:nvSpPr>
          <p:spPr>
            <a:xfrm rot="16200000">
              <a:off x="9423073" y="3388815"/>
              <a:ext cx="360000" cy="360000"/>
            </a:xfrm>
            <a:prstGeom prst="chord">
              <a:avLst>
                <a:gd name="adj1" fmla="val 5372484"/>
                <a:gd name="adj2" fmla="val 1620000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</p:grpSp>
      <p:sp>
        <p:nvSpPr>
          <p:cNvPr id="89" name="Oval 88">
            <a:extLst>
              <a:ext uri="{FF2B5EF4-FFF2-40B4-BE49-F238E27FC236}">
                <a16:creationId xmlns:a16="http://schemas.microsoft.com/office/drawing/2014/main" id="{DE752ED1-E06F-4A59-902B-8F1AE5F1E68E}"/>
              </a:ext>
            </a:extLst>
          </p:cNvPr>
          <p:cNvSpPr/>
          <p:nvPr/>
        </p:nvSpPr>
        <p:spPr>
          <a:xfrm>
            <a:off x="6979220" y="2712250"/>
            <a:ext cx="270000" cy="27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75" dirty="0"/>
              <a:t>A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5B97C00-D3A2-4A6F-84A9-458381364C88}"/>
              </a:ext>
            </a:extLst>
          </p:cNvPr>
          <p:cNvGrpSpPr/>
          <p:nvPr/>
        </p:nvGrpSpPr>
        <p:grpSpPr>
          <a:xfrm>
            <a:off x="1481083" y="5264901"/>
            <a:ext cx="108000" cy="108000"/>
            <a:chOff x="9423073" y="3388815"/>
            <a:chExt cx="360000" cy="360000"/>
          </a:xfrm>
        </p:grpSpPr>
        <p:sp>
          <p:nvSpPr>
            <p:cNvPr id="91" name="Chord 90">
              <a:extLst>
                <a:ext uri="{FF2B5EF4-FFF2-40B4-BE49-F238E27FC236}">
                  <a16:creationId xmlns:a16="http://schemas.microsoft.com/office/drawing/2014/main" id="{7A795063-E501-421E-864B-302FFED0250E}"/>
                </a:ext>
              </a:extLst>
            </p:cNvPr>
            <p:cNvSpPr/>
            <p:nvPr/>
          </p:nvSpPr>
          <p:spPr>
            <a:xfrm rot="5400000">
              <a:off x="9423073" y="3388815"/>
              <a:ext cx="360000" cy="360000"/>
            </a:xfrm>
            <a:prstGeom prst="chord">
              <a:avLst>
                <a:gd name="adj1" fmla="val 5372484"/>
                <a:gd name="adj2" fmla="val 1620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  <p:sp>
          <p:nvSpPr>
            <p:cNvPr id="92" name="Chord 91">
              <a:extLst>
                <a:ext uri="{FF2B5EF4-FFF2-40B4-BE49-F238E27FC236}">
                  <a16:creationId xmlns:a16="http://schemas.microsoft.com/office/drawing/2014/main" id="{809A200C-F952-47E2-9932-AD1DF029B969}"/>
                </a:ext>
              </a:extLst>
            </p:cNvPr>
            <p:cNvSpPr/>
            <p:nvPr/>
          </p:nvSpPr>
          <p:spPr>
            <a:xfrm rot="16200000">
              <a:off x="9423073" y="3388815"/>
              <a:ext cx="360000" cy="360000"/>
            </a:xfrm>
            <a:prstGeom prst="chord">
              <a:avLst>
                <a:gd name="adj1" fmla="val 5372484"/>
                <a:gd name="adj2" fmla="val 1620000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9A4A961-B33F-4E05-891D-64C0EB0573B0}"/>
              </a:ext>
            </a:extLst>
          </p:cNvPr>
          <p:cNvGrpSpPr/>
          <p:nvPr/>
        </p:nvGrpSpPr>
        <p:grpSpPr>
          <a:xfrm>
            <a:off x="2448935" y="5161442"/>
            <a:ext cx="108000" cy="108000"/>
            <a:chOff x="9423073" y="3388815"/>
            <a:chExt cx="360000" cy="360000"/>
          </a:xfrm>
        </p:grpSpPr>
        <p:sp>
          <p:nvSpPr>
            <p:cNvPr id="94" name="Chord 93">
              <a:extLst>
                <a:ext uri="{FF2B5EF4-FFF2-40B4-BE49-F238E27FC236}">
                  <a16:creationId xmlns:a16="http://schemas.microsoft.com/office/drawing/2014/main" id="{EF0EF61A-A1A8-4E3B-BDF1-8B4418F4DC94}"/>
                </a:ext>
              </a:extLst>
            </p:cNvPr>
            <p:cNvSpPr/>
            <p:nvPr/>
          </p:nvSpPr>
          <p:spPr>
            <a:xfrm rot="5400000">
              <a:off x="9423073" y="3388815"/>
              <a:ext cx="360000" cy="360000"/>
            </a:xfrm>
            <a:prstGeom prst="chord">
              <a:avLst>
                <a:gd name="adj1" fmla="val 5372484"/>
                <a:gd name="adj2" fmla="val 1620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  <p:sp>
          <p:nvSpPr>
            <p:cNvPr id="95" name="Chord 94">
              <a:extLst>
                <a:ext uri="{FF2B5EF4-FFF2-40B4-BE49-F238E27FC236}">
                  <a16:creationId xmlns:a16="http://schemas.microsoft.com/office/drawing/2014/main" id="{883CAF4E-E7A6-4AFA-BCC9-0E3835CFD774}"/>
                </a:ext>
              </a:extLst>
            </p:cNvPr>
            <p:cNvSpPr/>
            <p:nvPr/>
          </p:nvSpPr>
          <p:spPr>
            <a:xfrm rot="16200000">
              <a:off x="9423073" y="3388815"/>
              <a:ext cx="360000" cy="360000"/>
            </a:xfrm>
            <a:prstGeom prst="chord">
              <a:avLst>
                <a:gd name="adj1" fmla="val 5372484"/>
                <a:gd name="adj2" fmla="val 1620000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703613AB-AC53-47C5-B8F3-672BBF3A0FD2}"/>
              </a:ext>
            </a:extLst>
          </p:cNvPr>
          <p:cNvGrpSpPr/>
          <p:nvPr/>
        </p:nvGrpSpPr>
        <p:grpSpPr>
          <a:xfrm>
            <a:off x="3237469" y="5156902"/>
            <a:ext cx="108000" cy="108000"/>
            <a:chOff x="9423073" y="3388815"/>
            <a:chExt cx="360000" cy="360000"/>
          </a:xfrm>
        </p:grpSpPr>
        <p:sp>
          <p:nvSpPr>
            <p:cNvPr id="97" name="Chord 96">
              <a:extLst>
                <a:ext uri="{FF2B5EF4-FFF2-40B4-BE49-F238E27FC236}">
                  <a16:creationId xmlns:a16="http://schemas.microsoft.com/office/drawing/2014/main" id="{9012E105-5BBB-45F5-B05A-E517D210DE6A}"/>
                </a:ext>
              </a:extLst>
            </p:cNvPr>
            <p:cNvSpPr/>
            <p:nvPr/>
          </p:nvSpPr>
          <p:spPr>
            <a:xfrm rot="5400000">
              <a:off x="9423073" y="3388815"/>
              <a:ext cx="360000" cy="360000"/>
            </a:xfrm>
            <a:prstGeom prst="chord">
              <a:avLst>
                <a:gd name="adj1" fmla="val 5372484"/>
                <a:gd name="adj2" fmla="val 1620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  <p:sp>
          <p:nvSpPr>
            <p:cNvPr id="98" name="Chord 97">
              <a:extLst>
                <a:ext uri="{FF2B5EF4-FFF2-40B4-BE49-F238E27FC236}">
                  <a16:creationId xmlns:a16="http://schemas.microsoft.com/office/drawing/2014/main" id="{EB83C513-1F9F-462B-AE8A-13C8C19CDCC3}"/>
                </a:ext>
              </a:extLst>
            </p:cNvPr>
            <p:cNvSpPr/>
            <p:nvPr/>
          </p:nvSpPr>
          <p:spPr>
            <a:xfrm rot="16200000">
              <a:off x="9423073" y="3388815"/>
              <a:ext cx="360000" cy="360000"/>
            </a:xfrm>
            <a:prstGeom prst="chord">
              <a:avLst>
                <a:gd name="adj1" fmla="val 5372484"/>
                <a:gd name="adj2" fmla="val 1620000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DC1CF2BF-4259-42B7-9C15-3F532DD018AB}"/>
              </a:ext>
            </a:extLst>
          </p:cNvPr>
          <p:cNvGrpSpPr/>
          <p:nvPr/>
        </p:nvGrpSpPr>
        <p:grpSpPr>
          <a:xfrm rot="3291003">
            <a:off x="1281049" y="2718059"/>
            <a:ext cx="108000" cy="108000"/>
            <a:chOff x="9423073" y="3388815"/>
            <a:chExt cx="360000" cy="360000"/>
          </a:xfrm>
        </p:grpSpPr>
        <p:sp>
          <p:nvSpPr>
            <p:cNvPr id="124" name="Chord 123">
              <a:extLst>
                <a:ext uri="{FF2B5EF4-FFF2-40B4-BE49-F238E27FC236}">
                  <a16:creationId xmlns:a16="http://schemas.microsoft.com/office/drawing/2014/main" id="{2697A9E9-8D47-4903-958D-73A65864D265}"/>
                </a:ext>
              </a:extLst>
            </p:cNvPr>
            <p:cNvSpPr/>
            <p:nvPr/>
          </p:nvSpPr>
          <p:spPr>
            <a:xfrm rot="5400000">
              <a:off x="9423073" y="3388815"/>
              <a:ext cx="360000" cy="360000"/>
            </a:xfrm>
            <a:prstGeom prst="chord">
              <a:avLst>
                <a:gd name="adj1" fmla="val 5372484"/>
                <a:gd name="adj2" fmla="val 1620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  <p:sp>
          <p:nvSpPr>
            <p:cNvPr id="125" name="Chord 124">
              <a:extLst>
                <a:ext uri="{FF2B5EF4-FFF2-40B4-BE49-F238E27FC236}">
                  <a16:creationId xmlns:a16="http://schemas.microsoft.com/office/drawing/2014/main" id="{C06A0E7A-679C-4DB7-B3ED-DA1D66CE93AD}"/>
                </a:ext>
              </a:extLst>
            </p:cNvPr>
            <p:cNvSpPr/>
            <p:nvPr/>
          </p:nvSpPr>
          <p:spPr>
            <a:xfrm rot="16200000">
              <a:off x="9423073" y="3388815"/>
              <a:ext cx="360000" cy="360000"/>
            </a:xfrm>
            <a:prstGeom prst="chord">
              <a:avLst>
                <a:gd name="adj1" fmla="val 5372484"/>
                <a:gd name="adj2" fmla="val 1620000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75"/>
            </a:p>
          </p:txBody>
        </p: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C3E54031-B902-480D-8AC7-87C4A62FFA71}"/>
              </a:ext>
            </a:extLst>
          </p:cNvPr>
          <p:cNvSpPr txBox="1"/>
          <p:nvPr/>
        </p:nvSpPr>
        <p:spPr>
          <a:xfrm>
            <a:off x="7328773" y="1432054"/>
            <a:ext cx="18152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err="1"/>
              <a:t>Sensing</a:t>
            </a:r>
            <a:r>
              <a:rPr lang="de-DE" sz="1500" dirty="0"/>
              <a:t> </a:t>
            </a:r>
            <a:r>
              <a:rPr lang="de-DE" sz="1500" dirty="0" err="1"/>
              <a:t>functionality</a:t>
            </a:r>
            <a:endParaRPr lang="de-DE" sz="1500" dirty="0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A7C57B27-A5E5-42F5-8291-97E486188154}"/>
              </a:ext>
            </a:extLst>
          </p:cNvPr>
          <p:cNvSpPr txBox="1"/>
          <p:nvPr/>
        </p:nvSpPr>
        <p:spPr>
          <a:xfrm>
            <a:off x="7328773" y="1811014"/>
            <a:ext cx="17223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err="1"/>
              <a:t>Acting</a:t>
            </a:r>
            <a:r>
              <a:rPr lang="de-DE" sz="1500" dirty="0"/>
              <a:t> </a:t>
            </a:r>
            <a:r>
              <a:rPr lang="de-DE" sz="1500" dirty="0" err="1"/>
              <a:t>functionality</a:t>
            </a:r>
            <a:endParaRPr lang="de-DE" sz="1500" dirty="0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1FEC7D2C-D2AB-4B1D-8F16-FF34E6F210C9}"/>
              </a:ext>
            </a:extLst>
          </p:cNvPr>
          <p:cNvSpPr txBox="1"/>
          <p:nvPr/>
        </p:nvSpPr>
        <p:spPr>
          <a:xfrm>
            <a:off x="7328773" y="2160074"/>
            <a:ext cx="17223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err="1"/>
              <a:t>Sensing</a:t>
            </a:r>
            <a:r>
              <a:rPr lang="de-DE" sz="1500" dirty="0"/>
              <a:t>/</a:t>
            </a:r>
            <a:r>
              <a:rPr lang="de-DE" sz="1500" dirty="0" err="1"/>
              <a:t>Acting</a:t>
            </a:r>
            <a:r>
              <a:rPr lang="de-DE" sz="1500" dirty="0"/>
              <a:t> </a:t>
            </a:r>
            <a:r>
              <a:rPr lang="de-DE" sz="1500" dirty="0" err="1"/>
              <a:t>functionality</a:t>
            </a:r>
            <a:endParaRPr lang="de-DE" sz="1500" dirty="0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821D0479-B9F1-4B69-A77F-6146DCFF2BB5}"/>
              </a:ext>
            </a:extLst>
          </p:cNvPr>
          <p:cNvSpPr txBox="1"/>
          <p:nvPr/>
        </p:nvSpPr>
        <p:spPr>
          <a:xfrm>
            <a:off x="7328773" y="2694090"/>
            <a:ext cx="15404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/>
              <a:t>Agent</a:t>
            </a: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0FD77176-9A6E-45FC-B60E-B0E3A0696E3D}"/>
              </a:ext>
            </a:extLst>
          </p:cNvPr>
          <p:cNvGrpSpPr/>
          <p:nvPr/>
        </p:nvGrpSpPr>
        <p:grpSpPr>
          <a:xfrm>
            <a:off x="1454395" y="3437103"/>
            <a:ext cx="868386" cy="163379"/>
            <a:chOff x="1939192" y="3439805"/>
            <a:chExt cx="1157848" cy="217838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D408B3DF-93B5-4C8F-BB61-525ECCBC6F7B}"/>
                </a:ext>
              </a:extLst>
            </p:cNvPr>
            <p:cNvSpPr/>
            <p:nvPr/>
          </p:nvSpPr>
          <p:spPr>
            <a:xfrm rot="16200000">
              <a:off x="2409197" y="2969800"/>
              <a:ext cx="217838" cy="11578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de-DE" sz="1500" dirty="0" err="1"/>
                <a:t>Heater</a:t>
              </a:r>
              <a:endParaRPr lang="de-DE" sz="1500" dirty="0"/>
            </a:p>
          </p:txBody>
        </p: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179C0C1D-C43E-4695-B7C9-6F25C31262CF}"/>
                </a:ext>
              </a:extLst>
            </p:cNvPr>
            <p:cNvGrpSpPr/>
            <p:nvPr/>
          </p:nvGrpSpPr>
          <p:grpSpPr>
            <a:xfrm>
              <a:off x="2890781" y="3468431"/>
              <a:ext cx="144000" cy="144000"/>
              <a:chOff x="9423073" y="3388815"/>
              <a:chExt cx="360000" cy="360000"/>
            </a:xfrm>
          </p:grpSpPr>
          <p:sp>
            <p:nvSpPr>
              <p:cNvPr id="145" name="Chord 144">
                <a:extLst>
                  <a:ext uri="{FF2B5EF4-FFF2-40B4-BE49-F238E27FC236}">
                    <a16:creationId xmlns:a16="http://schemas.microsoft.com/office/drawing/2014/main" id="{BF90BEDE-5B12-4133-B7E4-1EF157032D60}"/>
                  </a:ext>
                </a:extLst>
              </p:cNvPr>
              <p:cNvSpPr/>
              <p:nvPr/>
            </p:nvSpPr>
            <p:spPr>
              <a:xfrm rot="5400000">
                <a:off x="9423073" y="3388815"/>
                <a:ext cx="360000" cy="360000"/>
              </a:xfrm>
              <a:prstGeom prst="chord">
                <a:avLst>
                  <a:gd name="adj1" fmla="val 5372484"/>
                  <a:gd name="adj2" fmla="val 1620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675"/>
              </a:p>
            </p:txBody>
          </p:sp>
          <p:sp>
            <p:nvSpPr>
              <p:cNvPr id="146" name="Chord 145">
                <a:extLst>
                  <a:ext uri="{FF2B5EF4-FFF2-40B4-BE49-F238E27FC236}">
                    <a16:creationId xmlns:a16="http://schemas.microsoft.com/office/drawing/2014/main" id="{ADC90947-9266-4BD4-85EB-C1A0E391E145}"/>
                  </a:ext>
                </a:extLst>
              </p:cNvPr>
              <p:cNvSpPr/>
              <p:nvPr/>
            </p:nvSpPr>
            <p:spPr>
              <a:xfrm rot="16200000">
                <a:off x="9423073" y="3388815"/>
                <a:ext cx="360000" cy="360000"/>
              </a:xfrm>
              <a:prstGeom prst="chord">
                <a:avLst>
                  <a:gd name="adj1" fmla="val 5372484"/>
                  <a:gd name="adj2" fmla="val 16200000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675"/>
              </a:p>
            </p:txBody>
          </p:sp>
        </p:grp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EBAE17FF-562B-4EF4-B637-D0FE844F31DD}"/>
              </a:ext>
            </a:extLst>
          </p:cNvPr>
          <p:cNvGrpSpPr/>
          <p:nvPr/>
        </p:nvGrpSpPr>
        <p:grpSpPr>
          <a:xfrm>
            <a:off x="1167584" y="1273369"/>
            <a:ext cx="868386" cy="163379"/>
            <a:chOff x="1939192" y="3439805"/>
            <a:chExt cx="1157848" cy="217838"/>
          </a:xfrm>
        </p:grpSpPr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3D7A2998-2C61-413D-8B6C-D0CAD8B42964}"/>
                </a:ext>
              </a:extLst>
            </p:cNvPr>
            <p:cNvSpPr/>
            <p:nvPr/>
          </p:nvSpPr>
          <p:spPr>
            <a:xfrm rot="16200000">
              <a:off x="2409197" y="2969800"/>
              <a:ext cx="217838" cy="11578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de-DE" sz="1500" dirty="0" err="1"/>
                <a:t>Heater</a:t>
              </a:r>
              <a:endParaRPr lang="de-DE" sz="1500" dirty="0"/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231CE00E-468D-4D65-9843-D0FAB2EA2C75}"/>
                </a:ext>
              </a:extLst>
            </p:cNvPr>
            <p:cNvGrpSpPr/>
            <p:nvPr/>
          </p:nvGrpSpPr>
          <p:grpSpPr>
            <a:xfrm>
              <a:off x="2890781" y="3468431"/>
              <a:ext cx="144000" cy="144000"/>
              <a:chOff x="9423073" y="3388815"/>
              <a:chExt cx="360000" cy="360000"/>
            </a:xfrm>
          </p:grpSpPr>
          <p:sp>
            <p:nvSpPr>
              <p:cNvPr id="151" name="Chord 150">
                <a:extLst>
                  <a:ext uri="{FF2B5EF4-FFF2-40B4-BE49-F238E27FC236}">
                    <a16:creationId xmlns:a16="http://schemas.microsoft.com/office/drawing/2014/main" id="{FF39E509-79FD-4C3C-97F0-ECB2D1F1E70C}"/>
                  </a:ext>
                </a:extLst>
              </p:cNvPr>
              <p:cNvSpPr/>
              <p:nvPr/>
            </p:nvSpPr>
            <p:spPr>
              <a:xfrm rot="5400000">
                <a:off x="9423073" y="3388815"/>
                <a:ext cx="360000" cy="360000"/>
              </a:xfrm>
              <a:prstGeom prst="chord">
                <a:avLst>
                  <a:gd name="adj1" fmla="val 5372484"/>
                  <a:gd name="adj2" fmla="val 1620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675"/>
              </a:p>
            </p:txBody>
          </p:sp>
          <p:sp>
            <p:nvSpPr>
              <p:cNvPr id="152" name="Chord 151">
                <a:extLst>
                  <a:ext uri="{FF2B5EF4-FFF2-40B4-BE49-F238E27FC236}">
                    <a16:creationId xmlns:a16="http://schemas.microsoft.com/office/drawing/2014/main" id="{5892B423-41EB-407C-A777-6C2B4D412521}"/>
                  </a:ext>
                </a:extLst>
              </p:cNvPr>
              <p:cNvSpPr/>
              <p:nvPr/>
            </p:nvSpPr>
            <p:spPr>
              <a:xfrm rot="16200000">
                <a:off x="9423073" y="3388815"/>
                <a:ext cx="360000" cy="360000"/>
              </a:xfrm>
              <a:prstGeom prst="chord">
                <a:avLst>
                  <a:gd name="adj1" fmla="val 5372484"/>
                  <a:gd name="adj2" fmla="val 16200000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675"/>
              </a:p>
            </p:txBody>
          </p:sp>
        </p:grp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7AEA18CD-45FF-49C4-8FD7-69A0DC79852F}"/>
              </a:ext>
            </a:extLst>
          </p:cNvPr>
          <p:cNvGrpSpPr/>
          <p:nvPr/>
        </p:nvGrpSpPr>
        <p:grpSpPr>
          <a:xfrm rot="5400000">
            <a:off x="6115898" y="2879284"/>
            <a:ext cx="868386" cy="163379"/>
            <a:chOff x="1939192" y="3439805"/>
            <a:chExt cx="1157848" cy="217838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1FA239C7-A121-465C-8577-C54DF40A8C62}"/>
                </a:ext>
              </a:extLst>
            </p:cNvPr>
            <p:cNvSpPr/>
            <p:nvPr/>
          </p:nvSpPr>
          <p:spPr>
            <a:xfrm rot="16200000">
              <a:off x="2409197" y="2969800"/>
              <a:ext cx="217838" cy="11578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de-DE" sz="1500" dirty="0" err="1"/>
                <a:t>Heater</a:t>
              </a:r>
              <a:endParaRPr lang="de-DE" sz="1500" dirty="0"/>
            </a:p>
          </p:txBody>
        </p: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2ACEFAB7-7938-4733-B2D8-AB7C6C6BF184}"/>
                </a:ext>
              </a:extLst>
            </p:cNvPr>
            <p:cNvGrpSpPr/>
            <p:nvPr/>
          </p:nvGrpSpPr>
          <p:grpSpPr>
            <a:xfrm>
              <a:off x="2890781" y="3468431"/>
              <a:ext cx="144000" cy="144000"/>
              <a:chOff x="9423073" y="3388815"/>
              <a:chExt cx="360000" cy="360000"/>
            </a:xfrm>
          </p:grpSpPr>
          <p:sp>
            <p:nvSpPr>
              <p:cNvPr id="156" name="Chord 155">
                <a:extLst>
                  <a:ext uri="{FF2B5EF4-FFF2-40B4-BE49-F238E27FC236}">
                    <a16:creationId xmlns:a16="http://schemas.microsoft.com/office/drawing/2014/main" id="{FC2BBD44-1193-4C1A-8FC3-10CC6A12183C}"/>
                  </a:ext>
                </a:extLst>
              </p:cNvPr>
              <p:cNvSpPr/>
              <p:nvPr/>
            </p:nvSpPr>
            <p:spPr>
              <a:xfrm rot="5400000">
                <a:off x="9423073" y="3388815"/>
                <a:ext cx="360000" cy="360000"/>
              </a:xfrm>
              <a:prstGeom prst="chord">
                <a:avLst>
                  <a:gd name="adj1" fmla="val 5372484"/>
                  <a:gd name="adj2" fmla="val 1620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675"/>
              </a:p>
            </p:txBody>
          </p:sp>
          <p:sp>
            <p:nvSpPr>
              <p:cNvPr id="157" name="Chord 156">
                <a:extLst>
                  <a:ext uri="{FF2B5EF4-FFF2-40B4-BE49-F238E27FC236}">
                    <a16:creationId xmlns:a16="http://schemas.microsoft.com/office/drawing/2014/main" id="{B1349615-F771-4820-A222-1F9E2F06F335}"/>
                  </a:ext>
                </a:extLst>
              </p:cNvPr>
              <p:cNvSpPr/>
              <p:nvPr/>
            </p:nvSpPr>
            <p:spPr>
              <a:xfrm rot="16200000">
                <a:off x="9423073" y="3388815"/>
                <a:ext cx="360000" cy="360000"/>
              </a:xfrm>
              <a:prstGeom prst="chord">
                <a:avLst>
                  <a:gd name="adj1" fmla="val 5372484"/>
                  <a:gd name="adj2" fmla="val 16200000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675"/>
              </a:p>
            </p:txBody>
          </p:sp>
        </p:grp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1193817A-F040-45F7-BC3A-144DD976FF90}"/>
              </a:ext>
            </a:extLst>
          </p:cNvPr>
          <p:cNvGrpSpPr/>
          <p:nvPr/>
        </p:nvGrpSpPr>
        <p:grpSpPr>
          <a:xfrm>
            <a:off x="4885487" y="5401277"/>
            <a:ext cx="868386" cy="163379"/>
            <a:chOff x="1939192" y="3439805"/>
            <a:chExt cx="1157848" cy="217838"/>
          </a:xfrm>
        </p:grpSpPr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4242F4AF-0C8E-4B73-AEB7-E016AEAE7ADA}"/>
                </a:ext>
              </a:extLst>
            </p:cNvPr>
            <p:cNvSpPr/>
            <p:nvPr/>
          </p:nvSpPr>
          <p:spPr>
            <a:xfrm rot="16200000">
              <a:off x="2409197" y="2969800"/>
              <a:ext cx="217838" cy="11578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de-DE" sz="1500" dirty="0" err="1"/>
                <a:t>Heater</a:t>
              </a:r>
              <a:endParaRPr lang="de-DE" sz="1500" dirty="0"/>
            </a:p>
          </p:txBody>
        </p: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30D33FE7-8B36-4C77-A251-14B2091BD881}"/>
                </a:ext>
              </a:extLst>
            </p:cNvPr>
            <p:cNvGrpSpPr/>
            <p:nvPr/>
          </p:nvGrpSpPr>
          <p:grpSpPr>
            <a:xfrm>
              <a:off x="2890781" y="3468431"/>
              <a:ext cx="144000" cy="144000"/>
              <a:chOff x="9423073" y="3388815"/>
              <a:chExt cx="360000" cy="360000"/>
            </a:xfrm>
          </p:grpSpPr>
          <p:sp>
            <p:nvSpPr>
              <p:cNvPr id="161" name="Chord 160">
                <a:extLst>
                  <a:ext uri="{FF2B5EF4-FFF2-40B4-BE49-F238E27FC236}">
                    <a16:creationId xmlns:a16="http://schemas.microsoft.com/office/drawing/2014/main" id="{E6741A31-4BEA-47C6-891B-00D385F5DD76}"/>
                  </a:ext>
                </a:extLst>
              </p:cNvPr>
              <p:cNvSpPr/>
              <p:nvPr/>
            </p:nvSpPr>
            <p:spPr>
              <a:xfrm rot="5400000">
                <a:off x="9423073" y="3388815"/>
                <a:ext cx="360000" cy="360000"/>
              </a:xfrm>
              <a:prstGeom prst="chord">
                <a:avLst>
                  <a:gd name="adj1" fmla="val 5372484"/>
                  <a:gd name="adj2" fmla="val 16200000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675"/>
              </a:p>
            </p:txBody>
          </p:sp>
          <p:sp>
            <p:nvSpPr>
              <p:cNvPr id="162" name="Chord 161">
                <a:extLst>
                  <a:ext uri="{FF2B5EF4-FFF2-40B4-BE49-F238E27FC236}">
                    <a16:creationId xmlns:a16="http://schemas.microsoft.com/office/drawing/2014/main" id="{BFEA030B-F5B1-4442-9201-16994B98CBE2}"/>
                  </a:ext>
                </a:extLst>
              </p:cNvPr>
              <p:cNvSpPr/>
              <p:nvPr/>
            </p:nvSpPr>
            <p:spPr>
              <a:xfrm rot="16200000">
                <a:off x="9423073" y="3388815"/>
                <a:ext cx="360000" cy="360000"/>
              </a:xfrm>
              <a:prstGeom prst="chord">
                <a:avLst>
                  <a:gd name="adj1" fmla="val 5372484"/>
                  <a:gd name="adj2" fmla="val 16200000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675"/>
              </a:p>
            </p:txBody>
          </p:sp>
        </p:grpSp>
      </p:grpSp>
      <p:sp>
        <p:nvSpPr>
          <p:cNvPr id="163" name="TextBox 162">
            <a:extLst>
              <a:ext uri="{FF2B5EF4-FFF2-40B4-BE49-F238E27FC236}">
                <a16:creationId xmlns:a16="http://schemas.microsoft.com/office/drawing/2014/main" id="{A8E5FB5C-5A45-41E4-BB7B-493992B7688E}"/>
              </a:ext>
            </a:extLst>
          </p:cNvPr>
          <p:cNvSpPr txBox="1"/>
          <p:nvPr/>
        </p:nvSpPr>
        <p:spPr>
          <a:xfrm>
            <a:off x="6872161" y="3477861"/>
            <a:ext cx="211641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/>
              <a:t>Possible Goals:</a:t>
            </a:r>
          </a:p>
          <a:p>
            <a:pPr marL="214314" indent="-214314">
              <a:buFont typeface="Arial" panose="020B0604020202020204" pitchFamily="34" charset="0"/>
              <a:buChar char="•"/>
            </a:pPr>
            <a:r>
              <a:rPr lang="de-DE" sz="1500" b="1" dirty="0"/>
              <a:t>A</a:t>
            </a:r>
            <a:r>
              <a:rPr lang="de-DE" sz="1500" dirty="0"/>
              <a:t> </a:t>
            </a:r>
            <a:r>
              <a:rPr lang="de-DE" sz="1350" dirty="0"/>
              <a:t>(</a:t>
            </a:r>
            <a:r>
              <a:rPr lang="de-DE" sz="1500" dirty="0" err="1"/>
              <a:t>Prepare</a:t>
            </a:r>
            <a:r>
              <a:rPr lang="de-DE" sz="1500" dirty="0"/>
              <a:t> </a:t>
            </a:r>
            <a:r>
              <a:rPr lang="de-DE" sz="1500" dirty="0" err="1"/>
              <a:t>Meal</a:t>
            </a:r>
            <a:r>
              <a:rPr lang="de-DE" sz="1500" dirty="0"/>
              <a:t>)</a:t>
            </a:r>
          </a:p>
          <a:p>
            <a:pPr marL="214314" indent="-214314">
              <a:buFont typeface="Arial" panose="020B0604020202020204" pitchFamily="34" charset="0"/>
              <a:buChar char="•"/>
            </a:pPr>
            <a:r>
              <a:rPr lang="de-DE" sz="1500" b="1" dirty="0"/>
              <a:t>B </a:t>
            </a:r>
            <a:r>
              <a:rPr lang="de-DE" sz="1350" dirty="0"/>
              <a:t>(</a:t>
            </a:r>
            <a:r>
              <a:rPr lang="de-DE" sz="1500" dirty="0"/>
              <a:t>Watch TV</a:t>
            </a:r>
            <a:r>
              <a:rPr lang="de-DE" sz="1350" dirty="0"/>
              <a:t>)</a:t>
            </a:r>
          </a:p>
          <a:p>
            <a:pPr marL="214314" indent="-214314">
              <a:buFont typeface="Arial" panose="020B0604020202020204" pitchFamily="34" charset="0"/>
              <a:buChar char="•"/>
            </a:pPr>
            <a:r>
              <a:rPr lang="de-DE" sz="1500" b="1" dirty="0"/>
              <a:t>C</a:t>
            </a:r>
            <a:r>
              <a:rPr lang="de-DE" sz="1500" dirty="0"/>
              <a:t> </a:t>
            </a:r>
            <a:r>
              <a:rPr lang="de-DE" sz="1350" dirty="0"/>
              <a:t>(</a:t>
            </a:r>
            <a:r>
              <a:rPr lang="de-DE" sz="1500" dirty="0"/>
              <a:t>Use </a:t>
            </a:r>
            <a:r>
              <a:rPr lang="de-DE" sz="1500" dirty="0" err="1"/>
              <a:t>toilet</a:t>
            </a:r>
            <a:r>
              <a:rPr lang="de-DE" sz="1350" dirty="0"/>
              <a:t>)</a:t>
            </a:r>
          </a:p>
          <a:p>
            <a:pPr marL="214314" indent="-214314">
              <a:buFont typeface="Arial" panose="020B0604020202020204" pitchFamily="34" charset="0"/>
              <a:buChar char="•"/>
            </a:pPr>
            <a:r>
              <a:rPr lang="de-DE" sz="1500" b="1" dirty="0"/>
              <a:t>D</a:t>
            </a:r>
            <a:r>
              <a:rPr lang="de-DE" sz="1500" dirty="0"/>
              <a:t> </a:t>
            </a:r>
            <a:r>
              <a:rPr lang="de-DE" sz="1350" dirty="0"/>
              <a:t>(</a:t>
            </a:r>
            <a:r>
              <a:rPr lang="de-DE" sz="1500" dirty="0"/>
              <a:t>Use </a:t>
            </a:r>
            <a:r>
              <a:rPr lang="de-DE" sz="1500" dirty="0" err="1"/>
              <a:t>shower</a:t>
            </a:r>
            <a:r>
              <a:rPr lang="de-DE" sz="1350" dirty="0"/>
              <a:t>)</a:t>
            </a:r>
            <a:endParaRPr lang="de-DE" sz="1500" dirty="0"/>
          </a:p>
        </p:txBody>
      </p: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18845D58-FB9C-4ADD-B5FA-9FEDE0406151}"/>
              </a:ext>
            </a:extLst>
          </p:cNvPr>
          <p:cNvCxnSpPr>
            <a:cxnSpLocks/>
          </p:cNvCxnSpPr>
          <p:nvPr/>
        </p:nvCxnSpPr>
        <p:spPr>
          <a:xfrm flipH="1">
            <a:off x="1272539" y="4071289"/>
            <a:ext cx="1406532" cy="1100369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41E3C386-708F-44C3-BD77-F05BEF768248}"/>
              </a:ext>
            </a:extLst>
          </p:cNvPr>
          <p:cNvCxnSpPr>
            <a:cxnSpLocks/>
          </p:cNvCxnSpPr>
          <p:nvPr/>
        </p:nvCxnSpPr>
        <p:spPr>
          <a:xfrm>
            <a:off x="2674215" y="2902071"/>
            <a:ext cx="0" cy="1108633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5C1CF02E-C4DB-417A-960A-0E166C4DBAA3}"/>
              </a:ext>
            </a:extLst>
          </p:cNvPr>
          <p:cNvCxnSpPr>
            <a:cxnSpLocks/>
          </p:cNvCxnSpPr>
          <p:nvPr/>
        </p:nvCxnSpPr>
        <p:spPr>
          <a:xfrm>
            <a:off x="2168089" y="2847300"/>
            <a:ext cx="543625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7452DA5C-B8A5-443A-9FA4-36D2390FDAAF}"/>
              </a:ext>
            </a:extLst>
          </p:cNvPr>
          <p:cNvCxnSpPr>
            <a:cxnSpLocks/>
          </p:cNvCxnSpPr>
          <p:nvPr/>
        </p:nvCxnSpPr>
        <p:spPr>
          <a:xfrm>
            <a:off x="2879102" y="3942701"/>
            <a:ext cx="1117139" cy="0"/>
          </a:xfrm>
          <a:prstGeom prst="straightConnector1">
            <a:avLst/>
          </a:prstGeom>
          <a:ln w="38100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9733CBAD-7AF5-4E54-AFF9-6A902B8FBADA}"/>
              </a:ext>
            </a:extLst>
          </p:cNvPr>
          <p:cNvCxnSpPr>
            <a:cxnSpLocks/>
          </p:cNvCxnSpPr>
          <p:nvPr/>
        </p:nvCxnSpPr>
        <p:spPr>
          <a:xfrm>
            <a:off x="2874240" y="2773484"/>
            <a:ext cx="0" cy="1108633"/>
          </a:xfrm>
          <a:prstGeom prst="straightConnector1">
            <a:avLst/>
          </a:prstGeom>
          <a:ln w="38100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3D19B5BF-9D95-4F6A-97AB-AF0A4CCC80B8}"/>
              </a:ext>
            </a:extLst>
          </p:cNvPr>
          <p:cNvCxnSpPr>
            <a:cxnSpLocks/>
          </p:cNvCxnSpPr>
          <p:nvPr/>
        </p:nvCxnSpPr>
        <p:spPr>
          <a:xfrm flipV="1">
            <a:off x="2232294" y="2718713"/>
            <a:ext cx="679445" cy="4544"/>
          </a:xfrm>
          <a:prstGeom prst="straightConnector1">
            <a:avLst/>
          </a:prstGeom>
          <a:ln w="38100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DC07DD80-49E1-4187-B4BA-7AC29DDB718B}"/>
              </a:ext>
            </a:extLst>
          </p:cNvPr>
          <p:cNvCxnSpPr>
            <a:cxnSpLocks/>
          </p:cNvCxnSpPr>
          <p:nvPr/>
        </p:nvCxnSpPr>
        <p:spPr>
          <a:xfrm>
            <a:off x="4046955" y="3942701"/>
            <a:ext cx="646489" cy="0"/>
          </a:xfrm>
          <a:prstGeom prst="straightConnector1">
            <a:avLst/>
          </a:prstGeom>
          <a:ln w="38100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611FE17A-47B2-46D9-9916-F1153DAD7C9C}"/>
              </a:ext>
            </a:extLst>
          </p:cNvPr>
          <p:cNvCxnSpPr>
            <a:cxnSpLocks/>
          </p:cNvCxnSpPr>
          <p:nvPr/>
        </p:nvCxnSpPr>
        <p:spPr>
          <a:xfrm>
            <a:off x="4675567" y="4018815"/>
            <a:ext cx="0" cy="959436"/>
          </a:xfrm>
          <a:prstGeom prst="straightConnector1">
            <a:avLst/>
          </a:prstGeom>
          <a:ln w="38100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6685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72B35-1522-462D-9284-78CD0FDF2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Shortcomings of PRAP</a:t>
            </a:r>
          </a:p>
        </p:txBody>
      </p:sp>
      <p:pic>
        <p:nvPicPr>
          <p:cNvPr id="6" name="Content Placeholder 5" descr="Table&#10;&#10;Description automatically generated">
            <a:extLst>
              <a:ext uri="{FF2B5EF4-FFF2-40B4-BE49-F238E27FC236}">
                <a16:creationId xmlns:a16="http://schemas.microsoft.com/office/drawing/2014/main" id="{4C6DC77A-DBFB-45CB-A509-B7966372C1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8" y="2636912"/>
            <a:ext cx="8207143" cy="2700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A0430-7643-4112-9E4C-43717F1298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85911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39172-5379-4E3C-863C-2D489E331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Approach: Naive Bayes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CACDC5-6541-4E00-AF3C-18910D06AF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Hence, we model the following probability: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de-DE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de-DE" sz="20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e>
                          <m:r>
                            <a:rPr lang="de-DE" sz="20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</m:d>
                      <m:r>
                        <a:rPr lang="de-DE" sz="20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0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de-DE" sz="20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e>
                          <m:sSub>
                            <m:sSubPr>
                              <m:ctrlPr>
                                <a:rPr lang="de-DE" sz="2000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de-DE" sz="2000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de-DE" sz="20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de-DE" sz="2000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de-DE" sz="2000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sub>
                          </m:sSub>
                        </m:e>
                      </m:d>
                      <m:r>
                        <a:rPr lang="de-DE" sz="20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0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de-DE" sz="20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de-DE" sz="20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000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de-DE" sz="2000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de-DE" sz="20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de-DE" sz="2000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de-DE" sz="2000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𝑵</m:t>
                              </m:r>
                            </m:sub>
                          </m:sSub>
                        </m:e>
                        <m:e>
                          <m:r>
                            <a:rPr lang="de-DE" sz="20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𝑮</m:t>
                          </m:r>
                        </m:e>
                      </m:d>
                      <m:r>
                        <a:rPr lang="de-DE" sz="20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de-DE" sz="20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𝑮</m:t>
                          </m:r>
                        </m:e>
                      </m:d>
                      <m:r>
                        <a:rPr lang="de-DE" sz="20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DE" sz="20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de-DE" sz="20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r>
                        <a:rPr lang="de-DE" sz="20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de-DE" sz="20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𝑮</m:t>
                      </m:r>
                      <m:r>
                        <a:rPr lang="de-DE" sz="20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∏"/>
                          <m:ctrlPr>
                            <a:rPr lang="de-DE" sz="20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20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de-DE" sz="20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20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de-DE" sz="20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sup>
                        <m:e>
                          <m:r>
                            <a:rPr lang="de-DE" sz="20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r>
                            <a:rPr lang="de-DE" sz="20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sz="2000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de-DE" sz="2000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de-DE" sz="20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20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𝑮</m:t>
                          </m:r>
                          <m:r>
                            <a:rPr lang="de-DE" sz="20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CACDC5-6541-4E00-AF3C-18910D06AF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6" t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F355F-1469-4801-965B-5CA1D42E90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05217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3CC78-9956-407A-9471-EAE506A69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Plan Recognition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Planning</a:t>
            </a:r>
            <a:r>
              <a:rPr lang="de-DE" dirty="0"/>
              <a:t> (PRAP)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C4EE48-BD90-4DAD-9A67-084136FAFD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8922D57-4B79-4E1A-87E1-126E1166AE9F}"/>
              </a:ext>
            </a:extLst>
          </p:cNvPr>
          <p:cNvGrpSpPr/>
          <p:nvPr/>
        </p:nvGrpSpPr>
        <p:grpSpPr>
          <a:xfrm>
            <a:off x="422350" y="1551286"/>
            <a:ext cx="8163644" cy="4968577"/>
            <a:chOff x="422350" y="1551286"/>
            <a:chExt cx="8163644" cy="4968577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A3D57381-8902-42B2-A71C-4E4FF13D4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2350" y="1645383"/>
              <a:ext cx="7921029" cy="487448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A714D73-4D26-4E46-B1B3-F1005F5FB84B}"/>
                    </a:ext>
                  </a:extLst>
                </p:cNvPr>
                <p:cNvSpPr txBox="1"/>
                <p:nvPr/>
              </p:nvSpPr>
              <p:spPr>
                <a:xfrm>
                  <a:off x="7145834" y="4365104"/>
                  <a:ext cx="144016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a:rPr lang="de-DE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de-DE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</m:t>
                        </m:r>
                        <m:r>
                          <a:rPr lang="de-DE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𝑮</m:t>
                        </m:r>
                        <m:r>
                          <a:rPr lang="de-DE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A714D73-4D26-4E46-B1B3-F1005F5FB8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5834" y="4365104"/>
                  <a:ext cx="1440160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197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D2C1059-0F81-41EA-B3AB-48361D484405}"/>
                    </a:ext>
                  </a:extLst>
                </p:cNvPr>
                <p:cNvSpPr txBox="1"/>
                <p:nvPr/>
              </p:nvSpPr>
              <p:spPr>
                <a:xfrm>
                  <a:off x="423913" y="1551286"/>
                  <a:ext cx="144016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𝒆𝒙𝒑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  <m:r>
                              <a:rPr lang="de-DE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de-DE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𝑶</m:t>
                            </m:r>
                            <m:r>
                              <a:rPr lang="de-DE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𝑮</m:t>
                            </m:r>
                            <m:r>
                              <a:rPr lang="de-DE" sz="24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oMath>
                    </m:oMathPara>
                  </a14:m>
                  <a:endParaRPr lang="en-US" sz="24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D2C1059-0F81-41EA-B3AB-48361D4844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913" y="1551286"/>
                  <a:ext cx="1440160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1695" r="-57627" b="-197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007B63A-4A05-44EB-9D53-3177C2B549B3}"/>
                    </a:ext>
                  </a:extLst>
                </p:cNvPr>
                <p:cNvSpPr txBox="1"/>
                <p:nvPr/>
              </p:nvSpPr>
              <p:spPr>
                <a:xfrm>
                  <a:off x="7033655" y="1647180"/>
                  <a:ext cx="144016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  <m:r>
                          <a:rPr lang="de-DE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de-DE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400" b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007B63A-4A05-44EB-9D53-3177C2B549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3655" y="1647180"/>
                  <a:ext cx="1440160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197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13631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246C-5791-41C7-920B-F61C327ED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7CCAD-BA31-433F-8E30-54C80A9A7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We think that such systems would benefit not only from recognizing current activities, but also recognizing the longer termed goal to which a currently observed sequence of activities leads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This would provide context-aware systems with a larger potential of planning for proactive support of a user</a:t>
            </a:r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55AB0-40D9-4245-B5BA-CDE89E49AA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2759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E6D78-72F3-4D05-9036-3333464BA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Goal- and Plan Recognition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27AC7A-3F72-4093-BB1D-294D9807DA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9DB48-00EB-4E7F-849E-EE78D2287F53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9969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467DE-2EED-4FC2-8F3B-826FCDE1F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Definition: Probabilistic Goal Recognition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276FC3-6474-4883-A16B-E08DCBB111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/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/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Probabilistic Goal Recognition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is the problem of inferring a probability distribution over a set of possible goals (of an observed agent), given a possibly incomplete sequence of observed actions.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de-DE" dirty="0">
                  <a:solidFill>
                    <a:schemeClr val="accent6">
                      <a:lumMod val="75000"/>
                    </a:schemeClr>
                  </a:solidFill>
                  <a:sym typeface="Wingdings" panose="05000000000000000000" pitchFamily="2" charset="2"/>
                </a:endParaRPr>
              </a:p>
              <a:p>
                <a:pPr marL="0" indent="0" algn="ctr"/>
                <a:r>
                  <a:rPr lang="de-DE" dirty="0">
                    <a:solidFill>
                      <a:schemeClr val="accent6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de-DE" sz="2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𝑷</m:t>
                    </m:r>
                    <m:r>
                      <a:rPr lang="de-DE" sz="2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de-DE" sz="2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𝑮</m:t>
                    </m:r>
                    <m:r>
                      <a:rPr lang="de-DE" sz="2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|</m:t>
                    </m:r>
                    <m:r>
                      <a:rPr lang="de-DE" sz="2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𝑶</m:t>
                    </m:r>
                    <m:r>
                      <a:rPr lang="de-DE" sz="2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de-DE" sz="2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de-DE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276FC3-6474-4883-A16B-E08DCBB111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44CA4-6057-43A4-8DED-A5FD8414CA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1470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130" descr="Diagram&#10;&#10;Description automatically generated">
            <a:extLst>
              <a:ext uri="{FF2B5EF4-FFF2-40B4-BE49-F238E27FC236}">
                <a16:creationId xmlns:a16="http://schemas.microsoft.com/office/drawing/2014/main" id="{403C6EF1-062C-4ED4-9287-54AA6082C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2" y="1628328"/>
            <a:ext cx="8766808" cy="50052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83C677-E719-45BC-8A58-876CEDCF8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Goal Recognition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B4F332-1053-450B-B919-8B0AC105D3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8544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CCDBD-D9CC-4A87-9C06-F4D6C6D8C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Definition: Probabilistic Plan Recognition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99B4DA-C867-442C-A78B-6F1C659C53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/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/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Probabilistic Plan Recognition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is the problem of inferring a probability distribution over a set of possible plans (of an observed agent), given a possibly incomplete sequence of observed actions.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de-DE" sz="2800" b="1" i="1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de-DE" sz="2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de-DE" sz="2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2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de-DE" sz="2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de-DE" sz="2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𝑶</m:t>
                      </m:r>
                      <m:r>
                        <a:rPr lang="de-DE" sz="2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b="1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de-DE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de-DE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de-DE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de-DE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99B4DA-C867-442C-A78B-6F1C659C53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96A78-EA1F-4D71-B52F-C2F7BA9DE9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81D964-BCA4-4114-A609-C1637E919B06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9788048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Benutzerdefiniertes Design 13">
      <a:dk1>
        <a:srgbClr val="8F9092"/>
      </a:dk1>
      <a:lt1>
        <a:srgbClr val="FFFFFF"/>
      </a:lt1>
      <a:dk2>
        <a:srgbClr val="99C555"/>
      </a:dk2>
      <a:lt2>
        <a:srgbClr val="808080"/>
      </a:lt2>
      <a:accent1>
        <a:srgbClr val="B5D483"/>
      </a:accent1>
      <a:accent2>
        <a:srgbClr val="8F9092"/>
      </a:accent2>
      <a:accent3>
        <a:srgbClr val="FFFFFF"/>
      </a:accent3>
      <a:accent4>
        <a:srgbClr val="797A7C"/>
      </a:accent4>
      <a:accent5>
        <a:srgbClr val="D7E6C1"/>
      </a:accent5>
      <a:accent6>
        <a:srgbClr val="818284"/>
      </a:accent6>
      <a:hlink>
        <a:srgbClr val="EF7B00"/>
      </a:hlink>
      <a:folHlink>
        <a:srgbClr val="99CC00"/>
      </a:folHlink>
    </a:clrScheme>
    <a:fontScheme name="Benutzerdefiniertes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3">
        <a:dk1>
          <a:srgbClr val="8F9092"/>
        </a:dk1>
        <a:lt1>
          <a:srgbClr val="FFFFFF"/>
        </a:lt1>
        <a:dk2>
          <a:srgbClr val="99C555"/>
        </a:dk2>
        <a:lt2>
          <a:srgbClr val="808080"/>
        </a:lt2>
        <a:accent1>
          <a:srgbClr val="B5D483"/>
        </a:accent1>
        <a:accent2>
          <a:srgbClr val="8F9092"/>
        </a:accent2>
        <a:accent3>
          <a:srgbClr val="FFFFFF"/>
        </a:accent3>
        <a:accent4>
          <a:srgbClr val="797A7C"/>
        </a:accent4>
        <a:accent5>
          <a:srgbClr val="D7E6C1"/>
        </a:accent5>
        <a:accent6>
          <a:srgbClr val="818284"/>
        </a:accent6>
        <a:hlink>
          <a:srgbClr val="EF7B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vent1 xmlns="daae4bc1-aed1-46b1-9495-c5e7d68f79c4" xsi:nil="true"/>
    <Gehalten_x0020_am xmlns="daae4bc1-aed1-46b1-9495-c5e7d68f79c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inzelpräsentation" ma:contentTypeID="0x010100E296621D1A0F694BB002795687CA6395005A4B047667D984498DD336282C03343C" ma:contentTypeVersion="5" ma:contentTypeDescription="Einzelpräsentation im Arbeitsbereich Events" ma:contentTypeScope="" ma:versionID="94f541e1f76b0ac154f6503f0d318182">
  <xsd:schema xmlns:xsd="http://www.w3.org/2001/XMLSchema" xmlns:xs="http://www.w3.org/2001/XMLSchema" xmlns:p="http://schemas.microsoft.com/office/2006/metadata/properties" xmlns:ns2="daae4bc1-aed1-46b1-9495-c5e7d68f79c4" xmlns:ns3="02e2f80e-7f93-4fae-930e-7a180783f670" targetNamespace="http://schemas.microsoft.com/office/2006/metadata/properties" ma:root="true" ma:fieldsID="a6fb5863451fbf1472843a74518524f2" ns2:_="" ns3:_="">
    <xsd:import namespace="daae4bc1-aed1-46b1-9495-c5e7d68f79c4"/>
    <xsd:import namespace="02e2f80e-7f93-4fae-930e-7a180783f670"/>
    <xsd:element name="properties">
      <xsd:complexType>
        <xsd:sequence>
          <xsd:element name="documentManagement">
            <xsd:complexType>
              <xsd:all>
                <xsd:element ref="ns2:Event1" minOccurs="0"/>
                <xsd:element ref="ns2:Gehalten_x0020_am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ae4bc1-aed1-46b1-9495-c5e7d68f79c4" elementFormDefault="qualified">
    <xsd:import namespace="http://schemas.microsoft.com/office/2006/documentManagement/types"/>
    <xsd:import namespace="http://schemas.microsoft.com/office/infopath/2007/PartnerControls"/>
    <xsd:element name="Event1" ma:index="8" nillable="true" ma:displayName="Event" ma:internalName="Event1">
      <xsd:simpleType>
        <xsd:restriction base="dms:Text">
          <xsd:maxLength value="255"/>
        </xsd:restriction>
      </xsd:simpleType>
    </xsd:element>
    <xsd:element name="Gehalten_x0020_am" ma:index="9" nillable="true" ma:displayName="Gehalten am" ma:format="DateOnly" ma:internalName="Gehalten_x0020_am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e2f80e-7f93-4fae-930e-7a180783f67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6C441E-8334-42C0-8645-CAB11FC6ABFA}">
  <ds:schemaRefs>
    <ds:schemaRef ds:uri="http://purl.org/dc/elements/1.1/"/>
    <ds:schemaRef ds:uri="http://www.w3.org/XML/1998/namespace"/>
    <ds:schemaRef ds:uri="http://purl.org/dc/dcmitype/"/>
    <ds:schemaRef ds:uri="02e2f80e-7f93-4fae-930e-7a180783f670"/>
    <ds:schemaRef ds:uri="http://schemas.microsoft.com/office/2006/metadata/properties"/>
    <ds:schemaRef ds:uri="http://schemas.microsoft.com/office/2006/documentManagement/types"/>
    <ds:schemaRef ds:uri="daae4bc1-aed1-46b1-9495-c5e7d68f79c4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6697C1E-2C64-49A8-B0B7-1880876C82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06BE64-AE2A-4BA8-8EE9-5953EB9189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ae4bc1-aed1-46b1-9495-c5e7d68f79c4"/>
    <ds:schemaRef ds:uri="02e2f80e-7f93-4fae-930e-7a180783f6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1893</Words>
  <Application>Microsoft Office PowerPoint</Application>
  <PresentationFormat>On-screen Show (4:3)</PresentationFormat>
  <Paragraphs>453</Paragraphs>
  <Slides>44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Cambria Math</vt:lpstr>
      <vt:lpstr>Wingdings</vt:lpstr>
      <vt:lpstr>Benutzerdefiniertes Design</vt:lpstr>
      <vt:lpstr>Combining Symbolic and Statistical Knowledge for Goal Recognition in Smart Home Environments</vt:lpstr>
      <vt:lpstr>Agenda</vt:lpstr>
      <vt:lpstr>Motivation</vt:lpstr>
      <vt:lpstr>Motivation</vt:lpstr>
      <vt:lpstr>Motivation</vt:lpstr>
      <vt:lpstr>Goal- and Plan Recognition</vt:lpstr>
      <vt:lpstr>Problem Definition: Probabilistic Goal Recognition</vt:lpstr>
      <vt:lpstr>Goal Recognition</vt:lpstr>
      <vt:lpstr>Problem Definition: Probabilistic Plan Recognition</vt:lpstr>
      <vt:lpstr>Towards a Hybrid Goal Recognition Approach</vt:lpstr>
      <vt:lpstr>Classical Planning</vt:lpstr>
      <vt:lpstr>Plan Recognition as Planning (PRAP)</vt:lpstr>
      <vt:lpstr>Plan Recognition as Planning (PRAP)</vt:lpstr>
      <vt:lpstr>Plan Recognition as Planning (PRAP)</vt:lpstr>
      <vt:lpstr>Plan Recognition as Planning (PRAP)</vt:lpstr>
      <vt:lpstr>Plan Recognition as Planning (PRAP)</vt:lpstr>
      <vt:lpstr>Shortcomings of PRAP</vt:lpstr>
      <vt:lpstr>Shortcomings of PRAP</vt:lpstr>
      <vt:lpstr>Shortcomings of PRAP</vt:lpstr>
      <vt:lpstr>Shortcomings of PRAP</vt:lpstr>
      <vt:lpstr>Shortcomings of PRAP</vt:lpstr>
      <vt:lpstr>Towards a Hybrid Goal Recognition Approach</vt:lpstr>
      <vt:lpstr>Approach: Bayesian Network Model</vt:lpstr>
      <vt:lpstr>Approach: Combining PRAP and NB Model</vt:lpstr>
      <vt:lpstr>Approach: Combining PRAP and NB Model</vt:lpstr>
      <vt:lpstr>Approach: Combining PRAP and NB Model</vt:lpstr>
      <vt:lpstr>Evaluation Setup</vt:lpstr>
      <vt:lpstr>Evaluation Setup</vt:lpstr>
      <vt:lpstr>Evaluation Results</vt:lpstr>
      <vt:lpstr>Conclusion and Future Work</vt:lpstr>
      <vt:lpstr>Conclusion and Next Steps</vt:lpstr>
      <vt:lpstr>PowerPoint Presentation</vt:lpstr>
      <vt:lpstr>Sources</vt:lpstr>
      <vt:lpstr>Approach: Bayesian Network Model</vt:lpstr>
      <vt:lpstr>Plan Recognition</vt:lpstr>
      <vt:lpstr>A short history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Shortcomings of PRAP</vt:lpstr>
      <vt:lpstr>Approach: Naive Bayes Model</vt:lpstr>
      <vt:lpstr>Plan Recognition as Planning (PRAP)</vt:lpstr>
    </vt:vector>
  </TitlesOfParts>
  <Company>trio-group communication &amp; marketing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c.faulhaber</dc:creator>
  <cp:lastModifiedBy>Nils Wilken</cp:lastModifiedBy>
  <cp:revision>1158</cp:revision>
  <cp:lastPrinted>2018-03-13T19:17:13Z</cp:lastPrinted>
  <dcterms:created xsi:type="dcterms:W3CDTF">2011-05-04T08:43:47Z</dcterms:created>
  <dcterms:modified xsi:type="dcterms:W3CDTF">2021-03-22T12:58:40Z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0x010100E296621D1A0F694BB002795687CA6395005A4B047667D984498DD336282C03343C</vt:lpwstr>
  </property>
</Properties>
</file>