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3" r:id="rId2"/>
  </p:sldMasterIdLst>
  <p:notesMasterIdLst>
    <p:notesMasterId r:id="rId18"/>
  </p:notesMasterIdLst>
  <p:handoutMasterIdLst>
    <p:handoutMasterId r:id="rId19"/>
  </p:handoutMasterIdLst>
  <p:sldIdLst>
    <p:sldId id="261" r:id="rId3"/>
    <p:sldId id="264" r:id="rId4"/>
    <p:sldId id="304" r:id="rId5"/>
    <p:sldId id="303" r:id="rId6"/>
    <p:sldId id="305" r:id="rId7"/>
    <p:sldId id="306" r:id="rId8"/>
    <p:sldId id="307" r:id="rId9"/>
    <p:sldId id="310" r:id="rId10"/>
    <p:sldId id="298" r:id="rId11"/>
    <p:sldId id="300" r:id="rId12"/>
    <p:sldId id="312" r:id="rId13"/>
    <p:sldId id="299" r:id="rId14"/>
    <p:sldId id="302" r:id="rId15"/>
    <p:sldId id="309" r:id="rId16"/>
    <p:sldId id="313" r:id="rId17"/>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1" autoAdjust="0"/>
    <p:restoredTop sz="87500" autoAdjust="0"/>
  </p:normalViewPr>
  <p:slideViewPr>
    <p:cSldViewPr>
      <p:cViewPr varScale="1">
        <p:scale>
          <a:sx n="64" d="100"/>
          <a:sy n="64" d="100"/>
        </p:scale>
        <p:origin x="-1680" y="-108"/>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3180" y="-96"/>
      </p:cViewPr>
      <p:guideLst>
        <p:guide orient="horz" pos="2880"/>
        <p:guide pos="2160"/>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 xmlns:a16="http://schemas.microsoft.com/office/drawing/2014/main" id="{5018FF94-EE83-CD43-B475-E90D35BA21E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a:extLst>
              <a:ext uri="{FF2B5EF4-FFF2-40B4-BE49-F238E27FC236}">
                <a16:creationId xmlns="" xmlns:a16="http://schemas.microsoft.com/office/drawing/2014/main" id="{B540185A-652F-C54F-85DE-6211C5198D9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F23A58C-E2AB-BD46-8533-E28BF037F8E9}" type="datetimeFigureOut">
              <a:rPr lang="de-DE"/>
              <a:pPr>
                <a:defRPr/>
              </a:pPr>
              <a:t>11.05.2020</a:t>
            </a:fld>
            <a:endParaRPr lang="de-DE"/>
          </a:p>
        </p:txBody>
      </p:sp>
      <p:sp>
        <p:nvSpPr>
          <p:cNvPr id="4" name="Fußzeilenplatzhalter 3">
            <a:extLst>
              <a:ext uri="{FF2B5EF4-FFF2-40B4-BE49-F238E27FC236}">
                <a16:creationId xmlns="" xmlns:a16="http://schemas.microsoft.com/office/drawing/2014/main" id="{93B3EDF7-3F2A-DD46-B8B1-00D858CADB9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5" name="Foliennummernplatzhalter 4">
            <a:extLst>
              <a:ext uri="{FF2B5EF4-FFF2-40B4-BE49-F238E27FC236}">
                <a16:creationId xmlns="" xmlns:a16="http://schemas.microsoft.com/office/drawing/2014/main" id="{2E677E41-B853-5048-AAE1-E942076A7EB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D7320E4-7D94-3C4B-A1CE-D76C2BCB4454}" type="slidenum">
              <a:rPr lang="de-DE" altLang="de-DE"/>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 xmlns:a16="http://schemas.microsoft.com/office/drawing/2014/main" id="{CE4C1013-125A-B047-AD65-511164AC45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a:extLst>
              <a:ext uri="{FF2B5EF4-FFF2-40B4-BE49-F238E27FC236}">
                <a16:creationId xmlns="" xmlns:a16="http://schemas.microsoft.com/office/drawing/2014/main" id="{0855757A-9FDE-494B-B87D-E5312E62630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4E76375-08DD-D040-8E34-48D9659EE363}" type="datetimeFigureOut">
              <a:rPr lang="de-DE"/>
              <a:pPr>
                <a:defRPr/>
              </a:pPr>
              <a:t>11.05.2020</a:t>
            </a:fld>
            <a:endParaRPr lang="de-DE"/>
          </a:p>
        </p:txBody>
      </p:sp>
      <p:sp>
        <p:nvSpPr>
          <p:cNvPr id="4" name="Folienbildplatzhalter 3">
            <a:extLst>
              <a:ext uri="{FF2B5EF4-FFF2-40B4-BE49-F238E27FC236}">
                <a16:creationId xmlns="" xmlns:a16="http://schemas.microsoft.com/office/drawing/2014/main" id="{C32AF662-823B-0F45-8D50-BAFE1B6565F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 xmlns:a16="http://schemas.microsoft.com/office/drawing/2014/main" id="{E24A5817-46B9-7A48-9A3D-0E9DD9F53E4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 xmlns:a16="http://schemas.microsoft.com/office/drawing/2014/main" id="{8D4E3BC4-85F1-F042-A0DF-3250EC4BB90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7" name="Foliennummernplatzhalter 6">
            <a:extLst>
              <a:ext uri="{FF2B5EF4-FFF2-40B4-BE49-F238E27FC236}">
                <a16:creationId xmlns="" xmlns:a16="http://schemas.microsoft.com/office/drawing/2014/main" id="{00B0941E-444D-734A-8FF8-7E29D246451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70E12FD-D0BB-B243-B3DC-EB1C5A63BD11}"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 xmlns:a16="http://schemas.microsoft.com/office/drawing/2014/main" id="{32C45EE8-5C41-9D4A-864C-F1210C2312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9" name="Notizenplatzhalter 2">
            <a:extLst>
              <a:ext uri="{FF2B5EF4-FFF2-40B4-BE49-F238E27FC236}">
                <a16:creationId xmlns="" xmlns:a16="http://schemas.microsoft.com/office/drawing/2014/main" id="{5F265CBD-2D67-E54D-8201-26AE5DF198B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Plan Referate und Themen</a:t>
            </a:r>
          </a:p>
        </p:txBody>
      </p:sp>
      <p:sp>
        <p:nvSpPr>
          <p:cNvPr id="19460" name="Foliennummernplatzhalter 3">
            <a:extLst>
              <a:ext uri="{FF2B5EF4-FFF2-40B4-BE49-F238E27FC236}">
                <a16:creationId xmlns="" xmlns:a16="http://schemas.microsoft.com/office/drawing/2014/main" id="{FFD72365-9737-F144-BEF2-AC59517BB3CE}"/>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105E8F9-D513-4049-A18D-C9F592C785C4}" type="slidenum">
              <a:rPr lang="de-DE" altLang="de-DE"/>
              <a:pPr/>
              <a:t>1</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a:extLst>
              <a:ext uri="{FF2B5EF4-FFF2-40B4-BE49-F238E27FC236}">
                <a16:creationId xmlns="" xmlns:a16="http://schemas.microsoft.com/office/drawing/2014/main" id="{FE33A7BB-9C90-D042-9610-FEE135A85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Notizenplatzhalter 2">
            <a:extLst>
              <a:ext uri="{FF2B5EF4-FFF2-40B4-BE49-F238E27FC236}">
                <a16:creationId xmlns="" xmlns:a16="http://schemas.microsoft.com/office/drawing/2014/main" id="{0807DFD2-436D-E446-9107-ED51FC05D6A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Herzig (2014). Wie wirksam sind digitale Medien im Unterricht. </a:t>
            </a:r>
            <a:r>
              <a:rPr lang="de-DE" altLang="de-DE">
                <a:sym typeface="Wingdings" pitchFamily="2" charset="2"/>
              </a:rPr>
              <a:t></a:t>
            </a:r>
            <a:r>
              <a:rPr lang="de-DE" altLang="de-DE"/>
              <a:t> Recherchieren</a:t>
            </a:r>
          </a:p>
        </p:txBody>
      </p:sp>
      <p:sp>
        <p:nvSpPr>
          <p:cNvPr id="20484" name="Foliennummernplatzhalter 3">
            <a:extLst>
              <a:ext uri="{FF2B5EF4-FFF2-40B4-BE49-F238E27FC236}">
                <a16:creationId xmlns="" xmlns:a16="http://schemas.microsoft.com/office/drawing/2014/main" id="{4E85DA84-7628-FF40-B3EE-870F38684F98}"/>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7F17778-C92C-8043-AFDC-10CD1BD5B21E}" type="slidenum">
              <a:rPr lang="de-DE" altLang="de-DE"/>
              <a:pPr/>
              <a:t>2</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a:extLst>
              <a:ext uri="{FF2B5EF4-FFF2-40B4-BE49-F238E27FC236}">
                <a16:creationId xmlns="" xmlns:a16="http://schemas.microsoft.com/office/drawing/2014/main" id="{EC962492-7338-5948-8B2C-141AD8166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7" name="Notizenplatzhalter 2">
            <a:extLst>
              <a:ext uri="{FF2B5EF4-FFF2-40B4-BE49-F238E27FC236}">
                <a16:creationId xmlns="" xmlns:a16="http://schemas.microsoft.com/office/drawing/2014/main" id="{4051043F-50AB-404F-AD2B-B1F42F57406B}"/>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In D. Rechtsstreit zwischen VG-Wort und KMK zur Bereitstellung von Text- und Bildmaterialien zu Unterrichts- und Lehrzwecken</a:t>
            </a:r>
          </a:p>
          <a:p>
            <a:endParaRPr lang="de-DE" altLang="de-DE"/>
          </a:p>
        </p:txBody>
      </p:sp>
      <p:sp>
        <p:nvSpPr>
          <p:cNvPr id="21508" name="Foliennummernplatzhalter 3">
            <a:extLst>
              <a:ext uri="{FF2B5EF4-FFF2-40B4-BE49-F238E27FC236}">
                <a16:creationId xmlns="" xmlns:a16="http://schemas.microsoft.com/office/drawing/2014/main" id="{99B40F91-434B-224E-859E-331C98989CFE}"/>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90FFC0-414B-9E49-AF89-1E5A763698A2}" type="slidenum">
              <a:rPr lang="de-DE" altLang="de-DE"/>
              <a:pPr/>
              <a:t>8</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1466" y="1268733"/>
            <a:ext cx="8229600" cy="720067"/>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7" name="Textplatzhalter 6"/>
          <p:cNvSpPr>
            <a:spLocks noGrp="1"/>
          </p:cNvSpPr>
          <p:nvPr>
            <p:ph type="body" sz="quarter" idx="13"/>
          </p:nvPr>
        </p:nvSpPr>
        <p:spPr>
          <a:xfrm>
            <a:off x="251460" y="2348865"/>
            <a:ext cx="8351837" cy="360044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 xmlns:a16="http://schemas.microsoft.com/office/drawing/2014/main" id="{B3F3CACD-4F01-F14D-A38B-29789A81316B}"/>
              </a:ext>
            </a:extLst>
          </p:cNvPr>
          <p:cNvSpPr>
            <a:spLocks noGrp="1"/>
          </p:cNvSpPr>
          <p:nvPr>
            <p:ph type="dt" sz="half" idx="14"/>
          </p:nvPr>
        </p:nvSpPr>
        <p:spPr/>
        <p:txBody>
          <a:bodyPr/>
          <a:lstStyle>
            <a:lvl1pPr>
              <a:defRPr/>
            </a:lvl1pPr>
          </a:lstStyle>
          <a:p>
            <a:pPr>
              <a:defRPr/>
            </a:pPr>
            <a:r>
              <a:rPr lang="de-DE"/>
              <a:t>CC BY 2.0 DE</a:t>
            </a:r>
            <a:endParaRPr lang="de-DE" dirty="0"/>
          </a:p>
        </p:txBody>
      </p:sp>
      <p:sp>
        <p:nvSpPr>
          <p:cNvPr id="5" name="Fußzeilenplatzhalter 4">
            <a:extLst>
              <a:ext uri="{FF2B5EF4-FFF2-40B4-BE49-F238E27FC236}">
                <a16:creationId xmlns="" xmlns:a16="http://schemas.microsoft.com/office/drawing/2014/main" id="{28A58420-0144-2F45-805D-4F09C6A366EC}"/>
              </a:ext>
            </a:extLst>
          </p:cNvPr>
          <p:cNvSpPr>
            <a:spLocks noGrp="1"/>
          </p:cNvSpPr>
          <p:nvPr>
            <p:ph type="ftr" sz="quarter" idx="15"/>
          </p:nvPr>
        </p:nvSpPr>
        <p:spPr/>
        <p:txBody>
          <a:bodyPr/>
          <a:lstStyle>
            <a:lvl1pPr>
              <a:defRPr/>
            </a:lvl1pPr>
          </a:lstStyle>
          <a:p>
            <a:pPr>
              <a:defRPr/>
            </a:pPr>
            <a:r>
              <a:rPr lang="de-DE"/>
              <a:t>Anne-Sophie Waag</a:t>
            </a:r>
          </a:p>
        </p:txBody>
      </p:sp>
      <p:sp>
        <p:nvSpPr>
          <p:cNvPr id="6" name="Foliennummernplatzhalter 5">
            <a:extLst>
              <a:ext uri="{FF2B5EF4-FFF2-40B4-BE49-F238E27FC236}">
                <a16:creationId xmlns="" xmlns:a16="http://schemas.microsoft.com/office/drawing/2014/main" id="{9F0B4BC1-718C-9545-8536-E339D83E4CC9}"/>
              </a:ext>
            </a:extLst>
          </p:cNvPr>
          <p:cNvSpPr>
            <a:spLocks noGrp="1"/>
          </p:cNvSpPr>
          <p:nvPr>
            <p:ph type="sldNum" sz="quarter" idx="16"/>
          </p:nvPr>
        </p:nvSpPr>
        <p:spPr/>
        <p:txBody>
          <a:bodyPr/>
          <a:lstStyle>
            <a:lvl1pPr>
              <a:defRPr/>
            </a:lvl1pPr>
          </a:lstStyle>
          <a:p>
            <a:fld id="{645195CD-017C-3846-B4EA-C881B9E03836}" type="slidenum">
              <a:rPr lang="de-DE" altLang="de-DE"/>
              <a:pPr/>
              <a:t>‹Nr.›</a:t>
            </a:fld>
            <a:endParaRPr lang="de-DE" altLang="de-DE"/>
          </a:p>
        </p:txBody>
      </p:sp>
    </p:spTree>
    <p:extLst>
      <p:ext uri="{BB962C8B-B14F-4D97-AF65-F5344CB8AC3E}">
        <p14:creationId xmlns="" xmlns:p14="http://schemas.microsoft.com/office/powerpoint/2010/main" val="96711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r>
              <a:rPr lang="de-DE"/>
              <a:t>CC BY 2.0 DE</a:t>
            </a:r>
            <a:endParaRPr lang="de-DE" dirty="0"/>
          </a:p>
        </p:txBody>
      </p:sp>
      <p:sp>
        <p:nvSpPr>
          <p:cNvPr id="4" name="Fußzeilenplatzhalter 3"/>
          <p:cNvSpPr>
            <a:spLocks noGrp="1"/>
          </p:cNvSpPr>
          <p:nvPr>
            <p:ph type="ftr" sz="quarter" idx="11"/>
          </p:nvPr>
        </p:nvSpPr>
        <p:spPr/>
        <p:txBody>
          <a:bodyPr/>
          <a:lstStyle/>
          <a:p>
            <a:pPr>
              <a:defRPr/>
            </a:pPr>
            <a:r>
              <a:rPr lang="de-DE"/>
              <a:t>Anne-Sophie Waag</a:t>
            </a:r>
          </a:p>
        </p:txBody>
      </p:sp>
      <p:sp>
        <p:nvSpPr>
          <p:cNvPr id="5" name="Foliennummernplatzhalter 4"/>
          <p:cNvSpPr>
            <a:spLocks noGrp="1"/>
          </p:cNvSpPr>
          <p:nvPr>
            <p:ph type="sldNum" sz="quarter" idx="12"/>
          </p:nvPr>
        </p:nvSpPr>
        <p:spPr/>
        <p:txBody>
          <a:bodyPr/>
          <a:lstStyle/>
          <a:p>
            <a:fld id="{2D9E64C9-D472-804F-BC9B-7CBB5C2FF807}" type="slidenum">
              <a:rPr lang="de-DE" altLang="de-DE" smtClean="0"/>
              <a:pPr/>
              <a:t>‹Nr.›</a:t>
            </a:fld>
            <a:endParaRPr lang="de-DE" altLang="de-DE"/>
          </a:p>
        </p:txBody>
      </p:sp>
      <p:sp>
        <p:nvSpPr>
          <p:cNvPr id="8" name="Titel 1">
            <a:extLst>
              <a:ext uri="{FF2B5EF4-FFF2-40B4-BE49-F238E27FC236}">
                <a16:creationId xmlns="" xmlns:a16="http://schemas.microsoft.com/office/drawing/2014/main" id="{21344559-01BB-B24D-92CB-3250326460B9}"/>
              </a:ext>
            </a:extLst>
          </p:cNvPr>
          <p:cNvSpPr>
            <a:spLocks noGrp="1"/>
          </p:cNvSpPr>
          <p:nvPr>
            <p:ph type="title"/>
          </p:nvPr>
        </p:nvSpPr>
        <p:spPr>
          <a:xfrm>
            <a:off x="684000" y="584684"/>
            <a:ext cx="5479200" cy="1141200"/>
          </a:xfrm>
        </p:spPr>
        <p:txBody>
          <a:bodyPr/>
          <a:lstStyle/>
          <a:p>
            <a:r>
              <a:rPr lang="de-DE"/>
              <a:t>Mastertitelformat bearbeiten</a:t>
            </a:r>
          </a:p>
        </p:txBody>
      </p:sp>
    </p:spTree>
    <p:extLst>
      <p:ext uri="{BB962C8B-B14F-4D97-AF65-F5344CB8AC3E}">
        <p14:creationId xmlns="" xmlns:p14="http://schemas.microsoft.com/office/powerpoint/2010/main" val="326582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
Zweite Ebene
Dritte Ebene
Vierte Ebene
Fünfte Ebene</a:t>
            </a:r>
          </a:p>
        </p:txBody>
      </p:sp>
      <p:sp>
        <p:nvSpPr>
          <p:cNvPr id="4" name="Datumsplatzhalter 3"/>
          <p:cNvSpPr>
            <a:spLocks noGrp="1"/>
          </p:cNvSpPr>
          <p:nvPr>
            <p:ph type="dt" sz="half" idx="10"/>
          </p:nvPr>
        </p:nvSpPr>
        <p:spPr/>
        <p:txBody>
          <a:bodyPr/>
          <a:lstStyle/>
          <a:p>
            <a:pPr>
              <a:defRPr/>
            </a:pPr>
            <a:r>
              <a:rPr lang="de-DE"/>
              <a:t>CC BY 2.0 DE</a:t>
            </a:r>
            <a:endParaRPr lang="de-DE" dirty="0"/>
          </a:p>
        </p:txBody>
      </p:sp>
      <p:sp>
        <p:nvSpPr>
          <p:cNvPr id="5" name="Fußzeilenplatzhalter 4"/>
          <p:cNvSpPr>
            <a:spLocks noGrp="1"/>
          </p:cNvSpPr>
          <p:nvPr>
            <p:ph type="ftr" sz="quarter" idx="11"/>
          </p:nvPr>
        </p:nvSpPr>
        <p:spPr/>
        <p:txBody>
          <a:bodyPr/>
          <a:lstStyle/>
          <a:p>
            <a:pPr>
              <a:defRPr/>
            </a:pPr>
            <a:r>
              <a:rPr lang="de-DE"/>
              <a:t>Anne-Sophie Waag</a:t>
            </a:r>
          </a:p>
        </p:txBody>
      </p:sp>
      <p:sp>
        <p:nvSpPr>
          <p:cNvPr id="6" name="Foliennummernplatzhalter 5"/>
          <p:cNvSpPr>
            <a:spLocks noGrp="1"/>
          </p:cNvSpPr>
          <p:nvPr>
            <p:ph type="sldNum" sz="quarter" idx="12"/>
          </p:nvPr>
        </p:nvSpPr>
        <p:spPr/>
        <p:txBody>
          <a:bodyPr/>
          <a:lstStyle/>
          <a:p>
            <a:fld id="{2D9E64C9-D472-804F-BC9B-7CBB5C2FF807}" type="slidenum">
              <a:rPr lang="de-DE" altLang="de-DE" smtClean="0"/>
              <a:pPr/>
              <a:t>‹Nr.›</a:t>
            </a:fld>
            <a:endParaRPr lang="de-DE" altLang="de-DE"/>
          </a:p>
        </p:txBody>
      </p:sp>
    </p:spTree>
    <p:extLst>
      <p:ext uri="{BB962C8B-B14F-4D97-AF65-F5344CB8AC3E}">
        <p14:creationId xmlns="" xmlns:p14="http://schemas.microsoft.com/office/powerpoint/2010/main" val="2233757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1466" y="1268733"/>
            <a:ext cx="8229600" cy="720067"/>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7" name="Textplatzhalter 6"/>
          <p:cNvSpPr>
            <a:spLocks noGrp="1"/>
          </p:cNvSpPr>
          <p:nvPr>
            <p:ph type="body" sz="quarter" idx="13"/>
          </p:nvPr>
        </p:nvSpPr>
        <p:spPr>
          <a:xfrm>
            <a:off x="251460" y="2348865"/>
            <a:ext cx="8351837" cy="360044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 xmlns:a16="http://schemas.microsoft.com/office/drawing/2014/main" id="{B3F3CACD-4F01-F14D-A38B-29789A81316B}"/>
              </a:ext>
            </a:extLst>
          </p:cNvPr>
          <p:cNvSpPr>
            <a:spLocks noGrp="1"/>
          </p:cNvSpPr>
          <p:nvPr>
            <p:ph type="dt" sz="half" idx="14"/>
          </p:nvPr>
        </p:nvSpPr>
        <p:spPr/>
        <p:txBody>
          <a:bodyPr/>
          <a:lstStyle>
            <a:lvl1pPr>
              <a:defRPr/>
            </a:lvl1pPr>
          </a:lstStyle>
          <a:p>
            <a:pPr>
              <a:defRPr/>
            </a:pPr>
            <a:r>
              <a:rPr lang="de-DE"/>
              <a:t>CC BY 2.0 DE</a:t>
            </a:r>
            <a:endParaRPr lang="de-DE" dirty="0"/>
          </a:p>
        </p:txBody>
      </p:sp>
      <p:sp>
        <p:nvSpPr>
          <p:cNvPr id="5" name="Fußzeilenplatzhalter 4">
            <a:extLst>
              <a:ext uri="{FF2B5EF4-FFF2-40B4-BE49-F238E27FC236}">
                <a16:creationId xmlns="" xmlns:a16="http://schemas.microsoft.com/office/drawing/2014/main" id="{28A58420-0144-2F45-805D-4F09C6A366EC}"/>
              </a:ext>
            </a:extLst>
          </p:cNvPr>
          <p:cNvSpPr>
            <a:spLocks noGrp="1"/>
          </p:cNvSpPr>
          <p:nvPr>
            <p:ph type="ftr" sz="quarter" idx="15"/>
          </p:nvPr>
        </p:nvSpPr>
        <p:spPr/>
        <p:txBody>
          <a:bodyPr/>
          <a:lstStyle>
            <a:lvl1pPr>
              <a:defRPr/>
            </a:lvl1pPr>
          </a:lstStyle>
          <a:p>
            <a:pPr>
              <a:defRPr/>
            </a:pPr>
            <a:r>
              <a:rPr lang="de-DE"/>
              <a:t>Anne-Sophie Waag</a:t>
            </a:r>
          </a:p>
        </p:txBody>
      </p:sp>
      <p:sp>
        <p:nvSpPr>
          <p:cNvPr id="6" name="Foliennummernplatzhalter 5">
            <a:extLst>
              <a:ext uri="{FF2B5EF4-FFF2-40B4-BE49-F238E27FC236}">
                <a16:creationId xmlns="" xmlns:a16="http://schemas.microsoft.com/office/drawing/2014/main" id="{9F0B4BC1-718C-9545-8536-E339D83E4CC9}"/>
              </a:ext>
            </a:extLst>
          </p:cNvPr>
          <p:cNvSpPr>
            <a:spLocks noGrp="1"/>
          </p:cNvSpPr>
          <p:nvPr>
            <p:ph type="sldNum" sz="quarter" idx="16"/>
          </p:nvPr>
        </p:nvSpPr>
        <p:spPr/>
        <p:txBody>
          <a:bodyPr/>
          <a:lstStyle>
            <a:lvl1pPr>
              <a:defRPr/>
            </a:lvl1pPr>
          </a:lstStyle>
          <a:p>
            <a:fld id="{645195CD-017C-3846-B4EA-C881B9E03836}" type="slidenum">
              <a:rPr lang="de-DE" altLang="de-DE"/>
              <a:pPr/>
              <a:t>‹Nr.›</a:t>
            </a:fld>
            <a:endParaRPr lang="de-DE" altLang="de-DE"/>
          </a:p>
        </p:txBody>
      </p:sp>
    </p:spTree>
    <p:extLst>
      <p:ext uri="{BB962C8B-B14F-4D97-AF65-F5344CB8AC3E}">
        <p14:creationId xmlns="" xmlns:p14="http://schemas.microsoft.com/office/powerpoint/2010/main" val="181921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412776"/>
            <a:ext cx="7772400" cy="1470025"/>
          </a:xfrm>
          <a:prstGeom prst="rect">
            <a:avLst/>
          </a:prstGeom>
        </p:spPr>
        <p:txBody>
          <a:bodyPr/>
          <a:lstStyle>
            <a:lvl1pPr>
              <a:defRPr sz="440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Untertitel 2"/>
          <p:cNvSpPr>
            <a:spLocks noGrp="1"/>
          </p:cNvSpPr>
          <p:nvPr>
            <p:ph type="subTitle" idx="1"/>
          </p:nvPr>
        </p:nvSpPr>
        <p:spPr>
          <a:xfrm>
            <a:off x="1403648" y="2996952"/>
            <a:ext cx="6400800" cy="1752600"/>
          </a:xfrm>
          <a:prstGeom prst="rect">
            <a:avLst/>
          </a:prstGeom>
        </p:spPr>
        <p:txBody>
          <a:bodyPr/>
          <a:lstStyle>
            <a:lvl1pPr marL="0" indent="0" algn="ctr">
              <a:buNone/>
              <a:defRPr sz="2400">
                <a:solidFill>
                  <a:schemeClr val="accent1">
                    <a:lumMod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 xmlns:p14="http://schemas.microsoft.com/office/powerpoint/2010/main" val="44293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mit Bild (Schloss)">
    <p:spTree>
      <p:nvGrpSpPr>
        <p:cNvPr id="1" name=""/>
        <p:cNvGrpSpPr/>
        <p:nvPr/>
      </p:nvGrpSpPr>
      <p:grpSpPr>
        <a:xfrm>
          <a:off x="0" y="0"/>
          <a:ext cx="0" cy="0"/>
          <a:chOff x="0" y="0"/>
          <a:chExt cx="0" cy="0"/>
        </a:xfrm>
      </p:grpSpPr>
      <p:sp>
        <p:nvSpPr>
          <p:cNvPr id="2" name="Titel 1"/>
          <p:cNvSpPr>
            <a:spLocks noGrp="1"/>
          </p:cNvSpPr>
          <p:nvPr>
            <p:ph type="ctrTitle"/>
          </p:nvPr>
        </p:nvSpPr>
        <p:spPr>
          <a:xfrm>
            <a:off x="684000" y="584684"/>
            <a:ext cx="5479200" cy="468000"/>
          </a:xfrm>
        </p:spPr>
        <p:txBody>
          <a:bodyPr/>
          <a:lstStyle/>
          <a:p>
            <a:r>
              <a:rPr lang="de-DE"/>
              <a:t>Mastertitelformat bearbeiten</a:t>
            </a:r>
            <a:endParaRPr lang="de-DE" dirty="0"/>
          </a:p>
        </p:txBody>
      </p:sp>
      <p:sp>
        <p:nvSpPr>
          <p:cNvPr id="3" name="Untertitel 2"/>
          <p:cNvSpPr>
            <a:spLocks noGrp="1"/>
          </p:cNvSpPr>
          <p:nvPr>
            <p:ph type="subTitle" idx="1"/>
          </p:nvPr>
        </p:nvSpPr>
        <p:spPr>
          <a:xfrm>
            <a:off x="684000" y="1051200"/>
            <a:ext cx="5479200" cy="396000"/>
          </a:xfrm>
        </p:spPr>
        <p:txBody>
          <a:bodyPr/>
          <a:lstStyle>
            <a:lvl1pPr marL="0" indent="0" algn="l">
              <a:buNone/>
              <a:defRPr sz="2400">
                <a:solidFill>
                  <a:srgbClr val="0030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4" name="Datumsplatzhalter 3"/>
          <p:cNvSpPr>
            <a:spLocks noGrp="1"/>
          </p:cNvSpPr>
          <p:nvPr>
            <p:ph type="dt" sz="half" idx="10"/>
          </p:nvPr>
        </p:nvSpPr>
        <p:spPr/>
        <p:txBody>
          <a:bodyPr/>
          <a:lstStyle/>
          <a:p>
            <a:pPr>
              <a:defRPr/>
            </a:pPr>
            <a:r>
              <a:rPr lang="de-DE"/>
              <a:t>CC BY 2.0 DE</a:t>
            </a:r>
            <a:endParaRPr lang="de-DE" dirty="0"/>
          </a:p>
        </p:txBody>
      </p:sp>
      <p:sp>
        <p:nvSpPr>
          <p:cNvPr id="5" name="Fußzeilenplatzhalter 4"/>
          <p:cNvSpPr>
            <a:spLocks noGrp="1"/>
          </p:cNvSpPr>
          <p:nvPr>
            <p:ph type="ftr" sz="quarter" idx="11"/>
          </p:nvPr>
        </p:nvSpPr>
        <p:spPr/>
        <p:txBody>
          <a:bodyPr/>
          <a:lstStyle/>
          <a:p>
            <a:pPr>
              <a:defRPr/>
            </a:pPr>
            <a:r>
              <a:rPr lang="de-DE"/>
              <a:t>Anne-Sophie Waag</a:t>
            </a:r>
          </a:p>
        </p:txBody>
      </p:sp>
      <p:sp>
        <p:nvSpPr>
          <p:cNvPr id="6" name="Foliennummernplatzhalter 5"/>
          <p:cNvSpPr>
            <a:spLocks noGrp="1"/>
          </p:cNvSpPr>
          <p:nvPr>
            <p:ph type="sldNum" sz="quarter" idx="12"/>
          </p:nvPr>
        </p:nvSpPr>
        <p:spPr/>
        <p:txBody>
          <a:bodyPr/>
          <a:lstStyle/>
          <a:p>
            <a:fld id="{2D9E64C9-D472-804F-BC9B-7CBB5C2FF807}" type="slidenum">
              <a:rPr lang="de-DE" altLang="de-DE" smtClean="0"/>
              <a:pPr/>
              <a:t>‹Nr.›</a:t>
            </a:fld>
            <a:endParaRPr lang="de-DE" altLang="de-DE"/>
          </a:p>
        </p:txBody>
      </p:sp>
      <p:pic>
        <p:nvPicPr>
          <p:cNvPr id="8" name="Grafik 7"/>
          <p:cNvPicPr>
            <a:picLocks noChangeAspect="1"/>
          </p:cNvPicPr>
          <p:nvPr/>
        </p:nvPicPr>
        <p:blipFill rotWithShape="1">
          <a:blip r:embed="rId2" cstate="print">
            <a:extLst>
              <a:ext uri="{28A0092B-C50C-407E-A947-70E740481C1C}">
                <a14:useLocalDpi xmlns="" xmlns:a14="http://schemas.microsoft.com/office/drawing/2010/main" val="0"/>
              </a:ext>
            </a:extLst>
          </a:blip>
          <a:srcRect t="12588" b="25698"/>
          <a:stretch/>
        </p:blipFill>
        <p:spPr>
          <a:xfrm>
            <a:off x="0" y="2058943"/>
            <a:ext cx="9144000" cy="3762000"/>
          </a:xfrm>
          <a:prstGeom prst="rect">
            <a:avLst/>
          </a:prstGeom>
          <a:noFill/>
          <a:ln>
            <a:noFill/>
          </a:ln>
        </p:spPr>
      </p:pic>
    </p:spTree>
    <p:extLst>
      <p:ext uri="{BB962C8B-B14F-4D97-AF65-F5344CB8AC3E}">
        <p14:creationId xmlns="" xmlns:p14="http://schemas.microsoft.com/office/powerpoint/2010/main" val="418773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in belieb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
Zweite Ebene
Dritte Ebene
Vierte Ebene
Fünfte Ebene</a:t>
            </a:r>
            <a:endParaRPr lang="de-DE" dirty="0"/>
          </a:p>
        </p:txBody>
      </p:sp>
      <p:sp>
        <p:nvSpPr>
          <p:cNvPr id="4" name="Datumsplatzhalter 3"/>
          <p:cNvSpPr>
            <a:spLocks noGrp="1"/>
          </p:cNvSpPr>
          <p:nvPr>
            <p:ph type="dt" sz="half" idx="10"/>
          </p:nvPr>
        </p:nvSpPr>
        <p:spPr/>
        <p:txBody>
          <a:bodyPr/>
          <a:lstStyle/>
          <a:p>
            <a:pPr>
              <a:defRPr/>
            </a:pPr>
            <a:r>
              <a:rPr lang="de-DE"/>
              <a:t>CC BY 2.0 DE</a:t>
            </a:r>
            <a:endParaRPr lang="de-DE" dirty="0"/>
          </a:p>
        </p:txBody>
      </p:sp>
      <p:sp>
        <p:nvSpPr>
          <p:cNvPr id="5" name="Fußzeilenplatzhalter 4"/>
          <p:cNvSpPr>
            <a:spLocks noGrp="1"/>
          </p:cNvSpPr>
          <p:nvPr>
            <p:ph type="ftr" sz="quarter" idx="11"/>
          </p:nvPr>
        </p:nvSpPr>
        <p:spPr/>
        <p:txBody>
          <a:bodyPr/>
          <a:lstStyle/>
          <a:p>
            <a:pPr>
              <a:defRPr/>
            </a:pPr>
            <a:r>
              <a:rPr lang="de-DE"/>
              <a:t>Anne-Sophie Waag</a:t>
            </a:r>
          </a:p>
        </p:txBody>
      </p:sp>
      <p:sp>
        <p:nvSpPr>
          <p:cNvPr id="6" name="Foliennummernplatzhalter 5"/>
          <p:cNvSpPr>
            <a:spLocks noGrp="1"/>
          </p:cNvSpPr>
          <p:nvPr>
            <p:ph type="sldNum" sz="quarter" idx="12"/>
          </p:nvPr>
        </p:nvSpPr>
        <p:spPr/>
        <p:txBody>
          <a:bodyPr/>
          <a:lstStyle/>
          <a:p>
            <a:fld id="{2D9E64C9-D472-804F-BC9B-7CBB5C2FF807}" type="slidenum">
              <a:rPr lang="de-DE" altLang="de-DE" smtClean="0"/>
              <a:pPr/>
              <a:t>‹Nr.›</a:t>
            </a:fld>
            <a:endParaRPr lang="de-DE" altLang="de-DE"/>
          </a:p>
        </p:txBody>
      </p:sp>
    </p:spTree>
    <p:extLst>
      <p:ext uri="{BB962C8B-B14F-4D97-AF65-F5344CB8AC3E}">
        <p14:creationId xmlns="" xmlns:p14="http://schemas.microsoft.com/office/powerpoint/2010/main" val="118341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folie mit Bild (individuell)">
    <p:spTree>
      <p:nvGrpSpPr>
        <p:cNvPr id="1" name=""/>
        <p:cNvGrpSpPr/>
        <p:nvPr/>
      </p:nvGrpSpPr>
      <p:grpSpPr>
        <a:xfrm>
          <a:off x="0" y="0"/>
          <a:ext cx="0" cy="0"/>
          <a:chOff x="0" y="0"/>
          <a:chExt cx="0" cy="0"/>
        </a:xfrm>
      </p:grpSpPr>
      <p:sp>
        <p:nvSpPr>
          <p:cNvPr id="2" name="Titel 1"/>
          <p:cNvSpPr>
            <a:spLocks noGrp="1"/>
          </p:cNvSpPr>
          <p:nvPr>
            <p:ph type="ctrTitle"/>
          </p:nvPr>
        </p:nvSpPr>
        <p:spPr>
          <a:xfrm>
            <a:off x="684000" y="584684"/>
            <a:ext cx="5479200" cy="468000"/>
          </a:xfrm>
        </p:spPr>
        <p:txBody>
          <a:bodyPr/>
          <a:lstStyle/>
          <a:p>
            <a:r>
              <a:rPr lang="de-DE"/>
              <a:t>Mastertitelformat bearbeiten</a:t>
            </a:r>
            <a:endParaRPr lang="de-DE" dirty="0"/>
          </a:p>
        </p:txBody>
      </p:sp>
      <p:sp>
        <p:nvSpPr>
          <p:cNvPr id="3" name="Untertitel 2"/>
          <p:cNvSpPr>
            <a:spLocks noGrp="1"/>
          </p:cNvSpPr>
          <p:nvPr>
            <p:ph type="subTitle" idx="1"/>
          </p:nvPr>
        </p:nvSpPr>
        <p:spPr>
          <a:xfrm>
            <a:off x="684000" y="1051200"/>
            <a:ext cx="5479200" cy="396000"/>
          </a:xfrm>
        </p:spPr>
        <p:txBody>
          <a:bodyPr/>
          <a:lstStyle>
            <a:lvl1pPr marL="0" indent="0" algn="l">
              <a:buNone/>
              <a:defRPr sz="2400">
                <a:solidFill>
                  <a:srgbClr val="0030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4" name="Datumsplatzhalter 3"/>
          <p:cNvSpPr>
            <a:spLocks noGrp="1"/>
          </p:cNvSpPr>
          <p:nvPr>
            <p:ph type="dt" sz="half" idx="10"/>
          </p:nvPr>
        </p:nvSpPr>
        <p:spPr/>
        <p:txBody>
          <a:bodyPr/>
          <a:lstStyle/>
          <a:p>
            <a:pPr>
              <a:defRPr/>
            </a:pPr>
            <a:r>
              <a:rPr lang="de-DE"/>
              <a:t>CC BY 2.0 DE</a:t>
            </a:r>
            <a:endParaRPr lang="de-DE" dirty="0"/>
          </a:p>
        </p:txBody>
      </p:sp>
      <p:sp>
        <p:nvSpPr>
          <p:cNvPr id="5" name="Fußzeilenplatzhalter 4"/>
          <p:cNvSpPr>
            <a:spLocks noGrp="1"/>
          </p:cNvSpPr>
          <p:nvPr>
            <p:ph type="ftr" sz="quarter" idx="11"/>
          </p:nvPr>
        </p:nvSpPr>
        <p:spPr/>
        <p:txBody>
          <a:bodyPr/>
          <a:lstStyle/>
          <a:p>
            <a:pPr>
              <a:defRPr/>
            </a:pPr>
            <a:r>
              <a:rPr lang="de-DE"/>
              <a:t>Anne-Sophie Waag</a:t>
            </a:r>
          </a:p>
        </p:txBody>
      </p:sp>
      <p:sp>
        <p:nvSpPr>
          <p:cNvPr id="6" name="Foliennummernplatzhalter 5"/>
          <p:cNvSpPr>
            <a:spLocks noGrp="1"/>
          </p:cNvSpPr>
          <p:nvPr>
            <p:ph type="sldNum" sz="quarter" idx="12"/>
          </p:nvPr>
        </p:nvSpPr>
        <p:spPr/>
        <p:txBody>
          <a:bodyPr/>
          <a:lstStyle/>
          <a:p>
            <a:fld id="{2D9E64C9-D472-804F-BC9B-7CBB5C2FF807}" type="slidenum">
              <a:rPr lang="de-DE" altLang="de-DE" smtClean="0"/>
              <a:pPr/>
              <a:t>‹Nr.›</a:t>
            </a:fld>
            <a:endParaRPr lang="de-DE" altLang="de-DE"/>
          </a:p>
        </p:txBody>
      </p:sp>
      <p:sp>
        <p:nvSpPr>
          <p:cNvPr id="10" name="Bildplatzhalter 2"/>
          <p:cNvSpPr>
            <a:spLocks noGrp="1"/>
          </p:cNvSpPr>
          <p:nvPr>
            <p:ph type="pic" idx="13"/>
          </p:nvPr>
        </p:nvSpPr>
        <p:spPr>
          <a:xfrm>
            <a:off x="684000" y="2059200"/>
            <a:ext cx="7776000" cy="376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Tree>
    <p:extLst>
      <p:ext uri="{BB962C8B-B14F-4D97-AF65-F5344CB8AC3E}">
        <p14:creationId xmlns="" xmlns:p14="http://schemas.microsoft.com/office/powerpoint/2010/main" val="422993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folie ohne Bild/Abschnitts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712584"/>
            <a:ext cx="7772400" cy="468000"/>
          </a:xfrm>
        </p:spPr>
        <p:txBody>
          <a:bodyPr/>
          <a:lstStyle>
            <a:lvl1pPr algn="ctr">
              <a:defRPr/>
            </a:lvl1pPr>
          </a:lstStyle>
          <a:p>
            <a:r>
              <a:rPr lang="de-DE" dirty="0"/>
              <a:t>Titelmasterformat durch Klicken bearbeiten</a:t>
            </a:r>
            <a:br>
              <a:rPr lang="de-DE" dirty="0"/>
            </a:br>
            <a:endParaRPr lang="de-DE" dirty="0"/>
          </a:p>
        </p:txBody>
      </p:sp>
      <p:sp>
        <p:nvSpPr>
          <p:cNvPr id="3" name="Untertitel 2"/>
          <p:cNvSpPr>
            <a:spLocks noGrp="1"/>
          </p:cNvSpPr>
          <p:nvPr>
            <p:ph type="subTitle" idx="1"/>
          </p:nvPr>
        </p:nvSpPr>
        <p:spPr>
          <a:xfrm>
            <a:off x="1371600" y="3569060"/>
            <a:ext cx="6400800" cy="396000"/>
          </a:xfrm>
        </p:spPr>
        <p:txBody>
          <a:bodyPr/>
          <a:lstStyle>
            <a:lvl1pPr marL="0" indent="0" algn="ctr">
              <a:buNone/>
              <a:defRPr>
                <a:solidFill>
                  <a:srgbClr val="0030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4" name="Datumsplatzhalter 3"/>
          <p:cNvSpPr>
            <a:spLocks noGrp="1"/>
          </p:cNvSpPr>
          <p:nvPr>
            <p:ph type="dt" sz="half" idx="10"/>
          </p:nvPr>
        </p:nvSpPr>
        <p:spPr/>
        <p:txBody>
          <a:bodyPr/>
          <a:lstStyle/>
          <a:p>
            <a:pPr>
              <a:defRPr/>
            </a:pPr>
            <a:r>
              <a:rPr lang="de-DE"/>
              <a:t>CC BY 2.0 DE</a:t>
            </a:r>
            <a:endParaRPr lang="de-DE" dirty="0"/>
          </a:p>
        </p:txBody>
      </p:sp>
      <p:sp>
        <p:nvSpPr>
          <p:cNvPr id="5" name="Fußzeilenplatzhalter 4"/>
          <p:cNvSpPr>
            <a:spLocks noGrp="1"/>
          </p:cNvSpPr>
          <p:nvPr>
            <p:ph type="ftr" sz="quarter" idx="11"/>
          </p:nvPr>
        </p:nvSpPr>
        <p:spPr/>
        <p:txBody>
          <a:bodyPr/>
          <a:lstStyle/>
          <a:p>
            <a:pPr>
              <a:defRPr/>
            </a:pPr>
            <a:r>
              <a:rPr lang="de-DE"/>
              <a:t>Anne-Sophie Waag</a:t>
            </a:r>
          </a:p>
        </p:txBody>
      </p:sp>
      <p:sp>
        <p:nvSpPr>
          <p:cNvPr id="6" name="Foliennummernplatzhalter 5"/>
          <p:cNvSpPr>
            <a:spLocks noGrp="1"/>
          </p:cNvSpPr>
          <p:nvPr>
            <p:ph type="sldNum" sz="quarter" idx="12"/>
          </p:nvPr>
        </p:nvSpPr>
        <p:spPr/>
        <p:txBody>
          <a:bodyPr/>
          <a:lstStyle/>
          <a:p>
            <a:fld id="{2D9E64C9-D472-804F-BC9B-7CBB5C2FF807}" type="slidenum">
              <a:rPr lang="de-DE" altLang="de-DE" smtClean="0"/>
              <a:pPr/>
              <a:t>‹Nr.›</a:t>
            </a:fld>
            <a:endParaRPr lang="de-DE" altLang="de-DE"/>
          </a:p>
        </p:txBody>
      </p:sp>
    </p:spTree>
    <p:extLst>
      <p:ext uri="{BB962C8B-B14F-4D97-AF65-F5344CB8AC3E}">
        <p14:creationId xmlns="" xmlns:p14="http://schemas.microsoft.com/office/powerpoint/2010/main" val="11340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Beliebige Inhalte (1:1) mit Überschrift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4" name="Inhaltsplatzhalter 3"/>
          <p:cNvSpPr>
            <a:spLocks noGrp="1"/>
          </p:cNvSpPr>
          <p:nvPr>
            <p:ph sz="half" idx="2"/>
          </p:nvPr>
        </p:nvSpPr>
        <p:spPr>
          <a:xfrm>
            <a:off x="684000" y="2348556"/>
            <a:ext cx="3812400" cy="347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
Zweite Ebene
Dritte Ebene
Vierte Ebene
Fünfte Ebene</a:t>
            </a:r>
            <a:endParaRPr lang="de-DE" dirty="0"/>
          </a:p>
        </p:txBody>
      </p:sp>
      <p:sp>
        <p:nvSpPr>
          <p:cNvPr id="6" name="Inhaltsplatzhalter 5"/>
          <p:cNvSpPr>
            <a:spLocks noGrp="1"/>
          </p:cNvSpPr>
          <p:nvPr>
            <p:ph sz="quarter" idx="4"/>
          </p:nvPr>
        </p:nvSpPr>
        <p:spPr>
          <a:xfrm>
            <a:off x="4645025" y="2348556"/>
            <a:ext cx="3812400" cy="347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
Zweite Ebene
Dritte Ebene
Vierte Ebene
Fünfte Ebene</a:t>
            </a:r>
            <a:endParaRPr lang="de-DE" dirty="0"/>
          </a:p>
        </p:txBody>
      </p:sp>
      <p:sp>
        <p:nvSpPr>
          <p:cNvPr id="7" name="Datumsplatzhalter 6"/>
          <p:cNvSpPr>
            <a:spLocks noGrp="1"/>
          </p:cNvSpPr>
          <p:nvPr>
            <p:ph type="dt" sz="half" idx="10"/>
          </p:nvPr>
        </p:nvSpPr>
        <p:spPr/>
        <p:txBody>
          <a:bodyPr/>
          <a:lstStyle/>
          <a:p>
            <a:pPr>
              <a:defRPr/>
            </a:pPr>
            <a:r>
              <a:rPr lang="de-DE"/>
              <a:t>CC BY 2.0 DE</a:t>
            </a:r>
            <a:endParaRPr lang="de-DE" dirty="0"/>
          </a:p>
        </p:txBody>
      </p:sp>
      <p:sp>
        <p:nvSpPr>
          <p:cNvPr id="8" name="Fußzeilenplatzhalter 7"/>
          <p:cNvSpPr>
            <a:spLocks noGrp="1"/>
          </p:cNvSpPr>
          <p:nvPr>
            <p:ph type="ftr" sz="quarter" idx="11"/>
          </p:nvPr>
        </p:nvSpPr>
        <p:spPr/>
        <p:txBody>
          <a:bodyPr/>
          <a:lstStyle/>
          <a:p>
            <a:pPr>
              <a:defRPr/>
            </a:pPr>
            <a:r>
              <a:rPr lang="de-DE"/>
              <a:t>Anne-Sophie Waag</a:t>
            </a:r>
          </a:p>
        </p:txBody>
      </p:sp>
      <p:sp>
        <p:nvSpPr>
          <p:cNvPr id="9" name="Foliennummernplatzhalter 8"/>
          <p:cNvSpPr>
            <a:spLocks noGrp="1"/>
          </p:cNvSpPr>
          <p:nvPr>
            <p:ph type="sldNum" sz="quarter" idx="12"/>
          </p:nvPr>
        </p:nvSpPr>
        <p:spPr/>
        <p:txBody>
          <a:bodyPr/>
          <a:lstStyle/>
          <a:p>
            <a:fld id="{2D9E64C9-D472-804F-BC9B-7CBB5C2FF807}" type="slidenum">
              <a:rPr lang="de-DE" altLang="de-DE" smtClean="0"/>
              <a:pPr/>
              <a:t>‹Nr.›</a:t>
            </a:fld>
            <a:endParaRPr lang="de-DE" altLang="de-DE"/>
          </a:p>
        </p:txBody>
      </p:sp>
    </p:spTree>
    <p:extLst>
      <p:ext uri="{BB962C8B-B14F-4D97-AF65-F5344CB8AC3E}">
        <p14:creationId xmlns="" xmlns:p14="http://schemas.microsoft.com/office/powerpoint/2010/main" val="362514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und Bild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84000" y="1983600"/>
            <a:ext cx="3812400" cy="3834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
Zweite Ebene
Dritte Ebene
Vierte Ebene
Fünfte Ebene</a:t>
            </a:r>
            <a:endParaRPr lang="de-DE" dirty="0"/>
          </a:p>
        </p:txBody>
      </p:sp>
      <p:sp>
        <p:nvSpPr>
          <p:cNvPr id="5" name="Datumsplatzhalter 4"/>
          <p:cNvSpPr>
            <a:spLocks noGrp="1"/>
          </p:cNvSpPr>
          <p:nvPr>
            <p:ph type="dt" sz="half" idx="10"/>
          </p:nvPr>
        </p:nvSpPr>
        <p:spPr/>
        <p:txBody>
          <a:bodyPr/>
          <a:lstStyle/>
          <a:p>
            <a:pPr>
              <a:defRPr/>
            </a:pPr>
            <a:r>
              <a:rPr lang="de-DE"/>
              <a:t>CC BY 2.0 DE</a:t>
            </a:r>
            <a:endParaRPr lang="de-DE" dirty="0"/>
          </a:p>
        </p:txBody>
      </p:sp>
      <p:sp>
        <p:nvSpPr>
          <p:cNvPr id="6" name="Fußzeilenplatzhalter 5"/>
          <p:cNvSpPr>
            <a:spLocks noGrp="1"/>
          </p:cNvSpPr>
          <p:nvPr>
            <p:ph type="ftr" sz="quarter" idx="11"/>
          </p:nvPr>
        </p:nvSpPr>
        <p:spPr/>
        <p:txBody>
          <a:bodyPr/>
          <a:lstStyle/>
          <a:p>
            <a:pPr>
              <a:defRPr/>
            </a:pPr>
            <a:r>
              <a:rPr lang="de-DE"/>
              <a:t>Anne-Sophie Waag</a:t>
            </a:r>
          </a:p>
        </p:txBody>
      </p:sp>
      <p:sp>
        <p:nvSpPr>
          <p:cNvPr id="7" name="Foliennummernplatzhalter 6"/>
          <p:cNvSpPr>
            <a:spLocks noGrp="1"/>
          </p:cNvSpPr>
          <p:nvPr>
            <p:ph type="sldNum" sz="quarter" idx="12"/>
          </p:nvPr>
        </p:nvSpPr>
        <p:spPr/>
        <p:txBody>
          <a:bodyPr/>
          <a:lstStyle/>
          <a:p>
            <a:fld id="{2D9E64C9-D472-804F-BC9B-7CBB5C2FF807}" type="slidenum">
              <a:rPr lang="de-DE" altLang="de-DE" smtClean="0"/>
              <a:pPr/>
              <a:t>‹Nr.›</a:t>
            </a:fld>
            <a:endParaRPr lang="de-DE" altLang="de-DE"/>
          </a:p>
        </p:txBody>
      </p:sp>
      <p:sp>
        <p:nvSpPr>
          <p:cNvPr id="8" name="Bildplatzhalter 2"/>
          <p:cNvSpPr>
            <a:spLocks noGrp="1"/>
          </p:cNvSpPr>
          <p:nvPr>
            <p:ph type="pic" idx="13"/>
          </p:nvPr>
        </p:nvSpPr>
        <p:spPr>
          <a:xfrm>
            <a:off x="4647600" y="1983600"/>
            <a:ext cx="3812400" cy="38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Tree>
    <p:extLst>
      <p:ext uri="{BB962C8B-B14F-4D97-AF65-F5344CB8AC3E}">
        <p14:creationId xmlns="" xmlns:p14="http://schemas.microsoft.com/office/powerpoint/2010/main" val="63309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und Bild (asymmetris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84000" y="1983600"/>
            <a:ext cx="5479200" cy="3834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
Zweite Ebene
Dritte Ebene
Vierte Ebene
Fünfte Ebene</a:t>
            </a:r>
            <a:endParaRPr lang="de-DE" dirty="0"/>
          </a:p>
        </p:txBody>
      </p:sp>
      <p:sp>
        <p:nvSpPr>
          <p:cNvPr id="5" name="Datumsplatzhalter 4"/>
          <p:cNvSpPr>
            <a:spLocks noGrp="1"/>
          </p:cNvSpPr>
          <p:nvPr>
            <p:ph type="dt" sz="half" idx="10"/>
          </p:nvPr>
        </p:nvSpPr>
        <p:spPr/>
        <p:txBody>
          <a:bodyPr/>
          <a:lstStyle/>
          <a:p>
            <a:pPr>
              <a:defRPr/>
            </a:pPr>
            <a:r>
              <a:rPr lang="de-DE"/>
              <a:t>CC BY 2.0 DE</a:t>
            </a:r>
            <a:endParaRPr lang="de-DE" dirty="0"/>
          </a:p>
        </p:txBody>
      </p:sp>
      <p:sp>
        <p:nvSpPr>
          <p:cNvPr id="6" name="Fußzeilenplatzhalter 5"/>
          <p:cNvSpPr>
            <a:spLocks noGrp="1"/>
          </p:cNvSpPr>
          <p:nvPr>
            <p:ph type="ftr" sz="quarter" idx="11"/>
          </p:nvPr>
        </p:nvSpPr>
        <p:spPr/>
        <p:txBody>
          <a:bodyPr/>
          <a:lstStyle/>
          <a:p>
            <a:pPr>
              <a:defRPr/>
            </a:pPr>
            <a:r>
              <a:rPr lang="de-DE"/>
              <a:t>Anne-Sophie Waag</a:t>
            </a:r>
          </a:p>
        </p:txBody>
      </p:sp>
      <p:sp>
        <p:nvSpPr>
          <p:cNvPr id="7" name="Foliennummernplatzhalter 6"/>
          <p:cNvSpPr>
            <a:spLocks noGrp="1"/>
          </p:cNvSpPr>
          <p:nvPr>
            <p:ph type="sldNum" sz="quarter" idx="12"/>
          </p:nvPr>
        </p:nvSpPr>
        <p:spPr/>
        <p:txBody>
          <a:bodyPr/>
          <a:lstStyle/>
          <a:p>
            <a:fld id="{2D9E64C9-D472-804F-BC9B-7CBB5C2FF807}" type="slidenum">
              <a:rPr lang="de-DE" altLang="de-DE" smtClean="0"/>
              <a:pPr/>
              <a:t>‹Nr.›</a:t>
            </a:fld>
            <a:endParaRPr lang="de-DE" altLang="de-DE"/>
          </a:p>
        </p:txBody>
      </p:sp>
      <p:sp>
        <p:nvSpPr>
          <p:cNvPr id="8" name="Bildplatzhalter 2"/>
          <p:cNvSpPr>
            <a:spLocks noGrp="1"/>
          </p:cNvSpPr>
          <p:nvPr>
            <p:ph type="pic" idx="13"/>
          </p:nvPr>
        </p:nvSpPr>
        <p:spPr>
          <a:xfrm>
            <a:off x="6357600" y="1983600"/>
            <a:ext cx="2095200" cy="38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Tree>
    <p:extLst>
      <p:ext uri="{BB962C8B-B14F-4D97-AF65-F5344CB8AC3E}">
        <p14:creationId xmlns="" xmlns:p14="http://schemas.microsoft.com/office/powerpoint/2010/main" val="4146103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
            <a:extLst>
              <a:ext uri="{FF2B5EF4-FFF2-40B4-BE49-F238E27FC236}">
                <a16:creationId xmlns="" xmlns:a16="http://schemas.microsoft.com/office/drawing/2014/main" id="{5261AA27-8763-AD4A-B635-F8EAE21BC9F9}"/>
              </a:ext>
            </a:extLst>
          </p:cNvPr>
          <p:cNvSpPr>
            <a:spLocks noChangeArrowheads="1"/>
          </p:cNvSpPr>
          <p:nvPr userDrawn="1"/>
        </p:nvSpPr>
        <p:spPr bwMode="auto">
          <a:xfrm>
            <a:off x="0" y="6308725"/>
            <a:ext cx="9144000" cy="549275"/>
          </a:xfrm>
          <a:prstGeom prst="rect">
            <a:avLst/>
          </a:prstGeom>
          <a:solidFill>
            <a:srgbClr val="003B53"/>
          </a:solidFill>
          <a:ln>
            <a:noFill/>
          </a:ln>
          <a:effectLs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endParaRPr lang="de-DE" altLang="de-DE">
              <a:solidFill>
                <a:srgbClr val="000000"/>
              </a:solidFill>
              <a:latin typeface="Arial" charset="0"/>
              <a:cs typeface="Arial" charset="0"/>
            </a:endParaRPr>
          </a:p>
        </p:txBody>
      </p:sp>
      <p:sp>
        <p:nvSpPr>
          <p:cNvPr id="4" name="Datumsplatzhalter 3">
            <a:extLst>
              <a:ext uri="{FF2B5EF4-FFF2-40B4-BE49-F238E27FC236}">
                <a16:creationId xmlns="" xmlns:a16="http://schemas.microsoft.com/office/drawing/2014/main" id="{D38DB036-8544-E54B-9780-652656B660D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Georgia" panose="02040502050405020303" pitchFamily="18" charset="0"/>
                <a:cs typeface="+mn-cs"/>
              </a:defRPr>
            </a:lvl1pPr>
          </a:lstStyle>
          <a:p>
            <a:pPr>
              <a:defRPr/>
            </a:pPr>
            <a:r>
              <a:rPr lang="de-DE"/>
              <a:t>CC BY 2.0 DE</a:t>
            </a:r>
            <a:endParaRPr lang="de-DE" dirty="0"/>
          </a:p>
        </p:txBody>
      </p:sp>
      <p:sp>
        <p:nvSpPr>
          <p:cNvPr id="5" name="Fußzeilenplatzhalter 4">
            <a:extLst>
              <a:ext uri="{FF2B5EF4-FFF2-40B4-BE49-F238E27FC236}">
                <a16:creationId xmlns="" xmlns:a16="http://schemas.microsoft.com/office/drawing/2014/main" id="{C6630323-E04E-D648-AF3D-3605EFF35F4E}"/>
              </a:ext>
            </a:extLst>
          </p:cNvPr>
          <p:cNvSpPr>
            <a:spLocks noGrp="1"/>
          </p:cNvSpPr>
          <p:nvPr>
            <p:ph type="ftr" sz="quarter" idx="3"/>
          </p:nvPr>
        </p:nvSpPr>
        <p:spPr>
          <a:xfrm>
            <a:off x="3059113" y="6356350"/>
            <a:ext cx="30257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Georgia" panose="02040502050405020303" pitchFamily="18" charset="0"/>
                <a:cs typeface="+mn-cs"/>
              </a:defRPr>
            </a:lvl1pPr>
          </a:lstStyle>
          <a:p>
            <a:pPr>
              <a:defRPr/>
            </a:pPr>
            <a:r>
              <a:rPr lang="de-DE"/>
              <a:t>Anne-Sophie Waag</a:t>
            </a:r>
          </a:p>
        </p:txBody>
      </p:sp>
      <p:sp>
        <p:nvSpPr>
          <p:cNvPr id="6" name="Foliennummernplatzhalter 5">
            <a:extLst>
              <a:ext uri="{FF2B5EF4-FFF2-40B4-BE49-F238E27FC236}">
                <a16:creationId xmlns="" xmlns:a16="http://schemas.microsoft.com/office/drawing/2014/main" id="{C8EFBE34-3B90-274A-880A-CA707D46340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latin typeface="Georgia" panose="02040502050405020303" pitchFamily="18" charset="0"/>
              </a:defRPr>
            </a:lvl1pPr>
          </a:lstStyle>
          <a:p>
            <a:fld id="{2D9E64C9-D472-804F-BC9B-7CBB5C2FF807}" type="slidenum">
              <a:rPr lang="de-DE" altLang="de-DE"/>
              <a:pPr/>
              <a:t>‹Nr.›</a:t>
            </a:fld>
            <a:endParaRPr lang="de-DE" altLang="de-DE"/>
          </a:p>
        </p:txBody>
      </p:sp>
      <p:sp>
        <p:nvSpPr>
          <p:cNvPr id="2056" name="Rectangle 3">
            <a:extLst>
              <a:ext uri="{FF2B5EF4-FFF2-40B4-BE49-F238E27FC236}">
                <a16:creationId xmlns="" xmlns:a16="http://schemas.microsoft.com/office/drawing/2014/main" id="{D789AB45-309C-A64E-B493-95DC5DAC1749}"/>
              </a:ext>
            </a:extLst>
          </p:cNvPr>
          <p:cNvSpPr>
            <a:spLocks noChangeArrowheads="1"/>
          </p:cNvSpPr>
          <p:nvPr userDrawn="1"/>
        </p:nvSpPr>
        <p:spPr bwMode="auto">
          <a:xfrm>
            <a:off x="0" y="836613"/>
            <a:ext cx="9144000" cy="215900"/>
          </a:xfrm>
          <a:prstGeom prst="rect">
            <a:avLst/>
          </a:prstGeom>
          <a:solidFill>
            <a:srgbClr val="003B53"/>
          </a:solidFill>
          <a:ln>
            <a:noFill/>
          </a:ln>
          <a:effectLs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de-DE" altLang="de-DE">
              <a:solidFill>
                <a:srgbClr val="000000"/>
              </a:solidFill>
              <a:latin typeface="Arial" charset="0"/>
              <a:cs typeface="Arial" charset="0"/>
            </a:endParaRPr>
          </a:p>
        </p:txBody>
      </p:sp>
      <p:pic>
        <p:nvPicPr>
          <p:cNvPr id="2055" name="Picture 10" descr="P:\13_Corporate Identity\Corporate Design\3_LOGO_NEU\Uni_Mannheim_Logos_Gesamt\Uni_Mannheim_Logos_Gesamt\Uni_Mannheim_Logos_DE\00_UM_Dachmarke\Intern\00_UM_Dachmarke_DE_RGB.png">
            <a:extLst>
              <a:ext uri="{FF2B5EF4-FFF2-40B4-BE49-F238E27FC236}">
                <a16:creationId xmlns="" xmlns:a16="http://schemas.microsoft.com/office/drawing/2014/main" id="{D13ADF35-A6CA-8A4B-9A8A-B29000CED136}"/>
              </a:ext>
            </a:extLst>
          </p:cNvPr>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107950" y="-84138"/>
            <a:ext cx="2674938" cy="1136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0" r:id="rId1"/>
    <p:sldLayoutId id="2147483772" r:id="rId2"/>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chemeClr val="tx1"/>
          </a:solidFill>
          <a:latin typeface="Georgia" panose="02040502050405020303"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Georgia" panose="02040502050405020303"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Georgia" panose="02040502050405020303"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Georgia" panose="02040502050405020303"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84000" y="584684"/>
            <a:ext cx="5479200" cy="1141200"/>
          </a:xfrm>
          <a:prstGeom prst="rect">
            <a:avLst/>
          </a:prstGeom>
        </p:spPr>
        <p:txBody>
          <a:bodyPr vert="horz" lIns="0" tIns="0" rIns="0" bIns="0" rtlCol="0" anchor="t">
            <a:noAutofit/>
          </a:bodyPr>
          <a:lstStyle/>
          <a:p>
            <a:r>
              <a:rPr lang="de-DE" dirty="0"/>
              <a:t>Titelmasterformat durch Klicken bearbeiten</a:t>
            </a:r>
          </a:p>
        </p:txBody>
      </p:sp>
      <p:sp>
        <p:nvSpPr>
          <p:cNvPr id="3" name="Textplatzhalter 2"/>
          <p:cNvSpPr>
            <a:spLocks noGrp="1"/>
          </p:cNvSpPr>
          <p:nvPr>
            <p:ph type="body" idx="1"/>
          </p:nvPr>
        </p:nvSpPr>
        <p:spPr>
          <a:xfrm>
            <a:off x="684000" y="1982490"/>
            <a:ext cx="7776000" cy="3834000"/>
          </a:xfrm>
          <a:prstGeom prst="rect">
            <a:avLst/>
          </a:prstGeom>
        </p:spPr>
        <p:txBody>
          <a:bodyPr vert="horz" lIns="0" tIns="0" rIns="0" bIns="0" rtlCol="0" anchor="t">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83568" y="6386400"/>
            <a:ext cx="2133600" cy="180000"/>
          </a:xfrm>
          <a:prstGeom prst="rect">
            <a:avLst/>
          </a:prstGeom>
        </p:spPr>
        <p:txBody>
          <a:bodyPr vert="horz" lIns="0" tIns="0" rIns="0" bIns="0" rtlCol="0" anchor="t">
            <a:noAutofit/>
          </a:bodyPr>
          <a:lstStyle>
            <a:lvl1pPr algn="l">
              <a:defRPr sz="1200">
                <a:solidFill>
                  <a:srgbClr val="003056"/>
                </a:solidFill>
              </a:defRPr>
            </a:lvl1pPr>
          </a:lstStyle>
          <a:p>
            <a:pPr>
              <a:defRPr/>
            </a:pPr>
            <a:r>
              <a:rPr lang="de-DE"/>
              <a:t>CC BY 2.0 DE</a:t>
            </a:r>
            <a:endParaRPr lang="de-DE" dirty="0"/>
          </a:p>
        </p:txBody>
      </p:sp>
      <p:sp>
        <p:nvSpPr>
          <p:cNvPr id="5" name="Fußzeilenplatzhalter 4"/>
          <p:cNvSpPr>
            <a:spLocks noGrp="1"/>
          </p:cNvSpPr>
          <p:nvPr>
            <p:ph type="ftr" sz="quarter" idx="3"/>
          </p:nvPr>
        </p:nvSpPr>
        <p:spPr>
          <a:xfrm>
            <a:off x="684000" y="6134400"/>
            <a:ext cx="2895600" cy="180000"/>
          </a:xfrm>
          <a:prstGeom prst="rect">
            <a:avLst/>
          </a:prstGeom>
        </p:spPr>
        <p:txBody>
          <a:bodyPr vert="horz" lIns="0" tIns="0" rIns="0" bIns="0" rtlCol="0" anchor="t">
            <a:noAutofit/>
          </a:bodyPr>
          <a:lstStyle>
            <a:lvl1pPr algn="l">
              <a:defRPr sz="1200">
                <a:solidFill>
                  <a:srgbClr val="003056"/>
                </a:solidFill>
              </a:defRPr>
            </a:lvl1pPr>
          </a:lstStyle>
          <a:p>
            <a:pPr>
              <a:defRPr/>
            </a:pPr>
            <a:r>
              <a:rPr lang="de-DE"/>
              <a:t>Anne-Sophie Waag</a:t>
            </a:r>
          </a:p>
        </p:txBody>
      </p:sp>
      <p:sp>
        <p:nvSpPr>
          <p:cNvPr id="6" name="Foliennummernplatzhalter 5"/>
          <p:cNvSpPr>
            <a:spLocks noGrp="1"/>
          </p:cNvSpPr>
          <p:nvPr>
            <p:ph type="sldNum" sz="quarter" idx="4"/>
          </p:nvPr>
        </p:nvSpPr>
        <p:spPr>
          <a:xfrm>
            <a:off x="7405972" y="6134400"/>
            <a:ext cx="1054460" cy="180000"/>
          </a:xfrm>
          <a:prstGeom prst="rect">
            <a:avLst/>
          </a:prstGeom>
        </p:spPr>
        <p:txBody>
          <a:bodyPr vert="horz" lIns="0" tIns="0" rIns="0" bIns="0" rtlCol="0" anchor="t">
            <a:noAutofit/>
          </a:bodyPr>
          <a:lstStyle>
            <a:lvl1pPr algn="r">
              <a:defRPr sz="1200">
                <a:solidFill>
                  <a:srgbClr val="003056"/>
                </a:solidFill>
              </a:defRPr>
            </a:lvl1pPr>
          </a:lstStyle>
          <a:p>
            <a:fld id="{2D9E64C9-D472-804F-BC9B-7CBB5C2FF807}" type="slidenum">
              <a:rPr lang="de-DE" altLang="de-DE" smtClean="0"/>
              <a:pPr/>
              <a:t>‹Nr.›</a:t>
            </a:fld>
            <a:endParaRPr lang="de-DE" altLang="de-DE"/>
          </a:p>
        </p:txBody>
      </p:sp>
      <p:pic>
        <p:nvPicPr>
          <p:cNvPr id="9" name="Grafik 8"/>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6660232" y="359049"/>
            <a:ext cx="2347310" cy="976324"/>
          </a:xfrm>
          <a:prstGeom prst="rect">
            <a:avLst/>
          </a:prstGeom>
        </p:spPr>
      </p:pic>
    </p:spTree>
    <p:extLst>
      <p:ext uri="{BB962C8B-B14F-4D97-AF65-F5344CB8AC3E}">
        <p14:creationId xmlns="" xmlns:p14="http://schemas.microsoft.com/office/powerpoint/2010/main" val="360633295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Lst>
  <p:hf hdr="0"/>
  <p:txStyles>
    <p:titleStyle>
      <a:lvl1pPr algn="l" defTabSz="914400" rtl="0" eaLnBrk="1" latinLnBrk="0" hangingPunct="1">
        <a:spcBef>
          <a:spcPct val="0"/>
        </a:spcBef>
        <a:buNone/>
        <a:defRPr sz="3000" b="1" kern="1200" baseline="0">
          <a:solidFill>
            <a:srgbClr val="00305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moodle.org/" TargetMode="External"/><Relationship Id="rId3" Type="http://schemas.openxmlformats.org/officeDocument/2006/relationships/hyperlink" Target="http://www.wisemapping.com/index.html" TargetMode="External"/><Relationship Id="rId7" Type="http://schemas.openxmlformats.org/officeDocument/2006/relationships/hyperlink" Target="https://etherpad.org/" TargetMode="External"/><Relationship Id="rId2" Type="http://schemas.openxmlformats.org/officeDocument/2006/relationships/hyperlink" Target="https://www.mindmeister.com/de" TargetMode="External"/><Relationship Id="rId1" Type="http://schemas.openxmlformats.org/officeDocument/2006/relationships/slideLayout" Target="../slideLayouts/slideLayout4.xml"/><Relationship Id="rId6" Type="http://schemas.openxmlformats.org/officeDocument/2006/relationships/hyperlink" Target="https://de.padlet.com/" TargetMode="External"/><Relationship Id="rId5" Type="http://schemas.openxmlformats.org/officeDocument/2006/relationships/hyperlink" Target="https://zumpad.zum.de/" TargetMode="External"/><Relationship Id="rId4" Type="http://schemas.openxmlformats.org/officeDocument/2006/relationships/hyperlink" Target="http://timeline.knightlab.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podcast-mp3.dradio.de/podcast/2019/03/07/zuhause_erklaervideos_schauen_in_der_schule_ueben_flipped_dlf_20190307_1445_dc87cc06.mp3"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5771/9783828869615" TargetMode="External"/><Relationship Id="rId2" Type="http://schemas.openxmlformats.org/officeDocument/2006/relationships/hyperlink" Target="https://doi.org/10.1007/978-3-662-54373-3_58-1"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de.serlo.org/" TargetMode="External"/><Relationship Id="rId3" Type="http://schemas.openxmlformats.org/officeDocument/2006/relationships/hyperlink" Target="https://oerhoernchen.de/bildungsteiler" TargetMode="External"/><Relationship Id="rId7" Type="http://schemas.openxmlformats.org/officeDocument/2006/relationships/hyperlink" Target="https://unterrichten.zum.de/wiki/Hauptseite" TargetMode="External"/><Relationship Id="rId2" Type="http://schemas.openxmlformats.org/officeDocument/2006/relationships/hyperlink" Target="https://oerhoernchen.de/suche" TargetMode="External"/><Relationship Id="rId1" Type="http://schemas.openxmlformats.org/officeDocument/2006/relationships/slideLayout" Target="../slideLayouts/slideLayout4.xml"/><Relationship Id="rId6" Type="http://schemas.openxmlformats.org/officeDocument/2006/relationships/hyperlink" Target="https://www.zum.de/portal/" TargetMode="External"/><Relationship Id="rId5" Type="http://schemas.openxmlformats.org/officeDocument/2006/relationships/hyperlink" Target="https://bildungsmaterialspende.de/" TargetMode="External"/><Relationship Id="rId10" Type="http://schemas.openxmlformats.org/officeDocument/2006/relationships/hyperlink" Target="https://www.tutory.de/" TargetMode="External"/><Relationship Id="rId4" Type="http://schemas.openxmlformats.org/officeDocument/2006/relationships/hyperlink" Target="https://oerhoernchen.de/hochladen" TargetMode="External"/><Relationship Id="rId9" Type="http://schemas.openxmlformats.org/officeDocument/2006/relationships/hyperlink" Target="https://de.wikiversity.org/wiki/Hauptseit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link.springer.com/referenceworkentry/10.1007/978-3-662-54373-3_58-1"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08B4F3D-9450-044B-96BB-FDEBCD6A7E7A}"/>
              </a:ext>
            </a:extLst>
          </p:cNvPr>
          <p:cNvSpPr>
            <a:spLocks noGrp="1"/>
          </p:cNvSpPr>
          <p:nvPr>
            <p:ph type="ctrTitle"/>
          </p:nvPr>
        </p:nvSpPr>
        <p:spPr/>
        <p:txBody>
          <a:bodyPr/>
          <a:lstStyle/>
          <a:p>
            <a:r>
              <a:rPr lang="de-DE" sz="2600" dirty="0"/>
              <a:t>Lehren und lernen mit digitalen Medien</a:t>
            </a:r>
          </a:p>
        </p:txBody>
      </p:sp>
      <p:sp>
        <p:nvSpPr>
          <p:cNvPr id="3" name="Untertitel 2">
            <a:extLst>
              <a:ext uri="{FF2B5EF4-FFF2-40B4-BE49-F238E27FC236}">
                <a16:creationId xmlns="" xmlns:a16="http://schemas.microsoft.com/office/drawing/2014/main" id="{7BF4D770-1CBE-F24D-BED2-198D3AA7C845}"/>
              </a:ext>
            </a:extLst>
          </p:cNvPr>
          <p:cNvSpPr>
            <a:spLocks noGrp="1"/>
          </p:cNvSpPr>
          <p:nvPr>
            <p:ph type="subTitle" idx="1"/>
          </p:nvPr>
        </p:nvSpPr>
        <p:spPr/>
        <p:txBody>
          <a:bodyPr/>
          <a:lstStyle/>
          <a:p>
            <a:r>
              <a:rPr lang="de-DE" dirty="0"/>
              <a:t>Sitzung IV</a:t>
            </a:r>
          </a:p>
        </p:txBody>
      </p:sp>
      <p:sp>
        <p:nvSpPr>
          <p:cNvPr id="5" name="Datumsplatzhalter 4">
            <a:extLst>
              <a:ext uri="{FF2B5EF4-FFF2-40B4-BE49-F238E27FC236}">
                <a16:creationId xmlns="" xmlns:a16="http://schemas.microsoft.com/office/drawing/2014/main" id="{8D0533AD-E357-7648-94F9-40659944C599}"/>
              </a:ext>
            </a:extLst>
          </p:cNvPr>
          <p:cNvSpPr>
            <a:spLocks noGrp="1"/>
          </p:cNvSpPr>
          <p:nvPr>
            <p:ph type="dt" sz="half" idx="10"/>
          </p:nvPr>
        </p:nvSpPr>
        <p:spPr/>
        <p:txBody>
          <a:bodyPr/>
          <a:lstStyle/>
          <a:p>
            <a:pPr>
              <a:defRPr/>
            </a:pPr>
            <a:r>
              <a:rPr lang="de-DE"/>
              <a:t>CC BY 2.0 DE</a:t>
            </a:r>
            <a:endParaRPr lang="de-DE" dirty="0"/>
          </a:p>
        </p:txBody>
      </p:sp>
      <p:sp>
        <p:nvSpPr>
          <p:cNvPr id="6" name="Fußzeilenplatzhalter 5">
            <a:extLst>
              <a:ext uri="{FF2B5EF4-FFF2-40B4-BE49-F238E27FC236}">
                <a16:creationId xmlns="" xmlns:a16="http://schemas.microsoft.com/office/drawing/2014/main" id="{DE8E85B7-DACE-8342-AD53-AE15C973D4F6}"/>
              </a:ext>
            </a:extLst>
          </p:cNvPr>
          <p:cNvSpPr>
            <a:spLocks noGrp="1"/>
          </p:cNvSpPr>
          <p:nvPr>
            <p:ph type="ftr" sz="quarter" idx="11"/>
          </p:nvPr>
        </p:nvSpPr>
        <p:spPr/>
        <p:txBody>
          <a:bodyPr/>
          <a:lstStyle/>
          <a:p>
            <a:pPr>
              <a:defRPr/>
            </a:pPr>
            <a:r>
              <a:rPr lang="de-DE"/>
              <a:t>Anne-Sophie Waag</a:t>
            </a:r>
          </a:p>
        </p:txBody>
      </p:sp>
      <p:sp>
        <p:nvSpPr>
          <p:cNvPr id="7" name="Foliennummernplatzhalter 6">
            <a:extLst>
              <a:ext uri="{FF2B5EF4-FFF2-40B4-BE49-F238E27FC236}">
                <a16:creationId xmlns="" xmlns:a16="http://schemas.microsoft.com/office/drawing/2014/main" id="{A35ED385-0D9E-1F4B-92DF-09CA82839301}"/>
              </a:ext>
            </a:extLst>
          </p:cNvPr>
          <p:cNvSpPr>
            <a:spLocks noGrp="1"/>
          </p:cNvSpPr>
          <p:nvPr>
            <p:ph type="sldNum" sz="quarter" idx="12"/>
          </p:nvPr>
        </p:nvSpPr>
        <p:spPr/>
        <p:txBody>
          <a:bodyPr/>
          <a:lstStyle/>
          <a:p>
            <a:fld id="{2D9E64C9-D472-804F-BC9B-7CBB5C2FF807}" type="slidenum">
              <a:rPr lang="de-DE" altLang="de-DE" smtClean="0"/>
              <a:pPr/>
              <a:t>1</a:t>
            </a:fld>
            <a:endParaRPr lang="de-DE" alt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 xmlns:a16="http://schemas.microsoft.com/office/drawing/2014/main" id="{3BA4D36B-305D-D64E-98C6-72D5D5285E6A}"/>
              </a:ext>
            </a:extLst>
          </p:cNvPr>
          <p:cNvSpPr>
            <a:spLocks noGrp="1"/>
          </p:cNvSpPr>
          <p:nvPr>
            <p:ph type="title"/>
          </p:nvPr>
        </p:nvSpPr>
        <p:spPr/>
        <p:txBody>
          <a:bodyPr/>
          <a:lstStyle/>
          <a:p>
            <a:r>
              <a:rPr lang="de-DE" altLang="de-DE"/>
              <a:t>Sammeln &amp; Strukturieren</a:t>
            </a:r>
          </a:p>
        </p:txBody>
      </p:sp>
      <p:sp>
        <p:nvSpPr>
          <p:cNvPr id="4" name="Datumsplatzhalter 3">
            <a:extLst>
              <a:ext uri="{FF2B5EF4-FFF2-40B4-BE49-F238E27FC236}">
                <a16:creationId xmlns="" xmlns:a16="http://schemas.microsoft.com/office/drawing/2014/main" id="{719CECDE-7410-6040-81AC-4185BEA5B1CB}"/>
              </a:ext>
            </a:extLst>
          </p:cNvPr>
          <p:cNvSpPr>
            <a:spLocks noGrp="1"/>
          </p:cNvSpPr>
          <p:nvPr>
            <p:ph type="dt" sz="half" idx="10"/>
          </p:nvPr>
        </p:nvSpPr>
        <p:spPr/>
        <p:txBody>
          <a:bodyPr/>
          <a:lstStyle/>
          <a:p>
            <a:r>
              <a:rPr lang="de-DE"/>
              <a:t>CC BY 2.0 DE</a:t>
            </a:r>
            <a:endParaRPr lang="de-DE" dirty="0"/>
          </a:p>
        </p:txBody>
      </p:sp>
      <p:sp>
        <p:nvSpPr>
          <p:cNvPr id="5" name="Fußzeilenplatzhalter 4">
            <a:extLst>
              <a:ext uri="{FF2B5EF4-FFF2-40B4-BE49-F238E27FC236}">
                <a16:creationId xmlns="" xmlns:a16="http://schemas.microsoft.com/office/drawing/2014/main" id="{A83B3308-B416-9448-9136-DA0262B2E5A6}"/>
              </a:ext>
            </a:extLst>
          </p:cNvPr>
          <p:cNvSpPr>
            <a:spLocks noGrp="1"/>
          </p:cNvSpPr>
          <p:nvPr>
            <p:ph type="ftr" sz="quarter" idx="11"/>
          </p:nvPr>
        </p:nvSpPr>
        <p:spPr/>
        <p:txBody>
          <a:bodyPr/>
          <a:lstStyle/>
          <a:p>
            <a:r>
              <a:rPr lang="de-DE"/>
              <a:t>Anne-Sophie Waag</a:t>
            </a:r>
          </a:p>
        </p:txBody>
      </p:sp>
      <p:sp>
        <p:nvSpPr>
          <p:cNvPr id="13317" name="Foliennummernplatzhalter 5">
            <a:extLst>
              <a:ext uri="{FF2B5EF4-FFF2-40B4-BE49-F238E27FC236}">
                <a16:creationId xmlns="" xmlns:a16="http://schemas.microsoft.com/office/drawing/2014/main" id="{C1EB978F-0F76-754B-B39A-9C897E8145AD}"/>
              </a:ext>
            </a:extLst>
          </p:cNvPr>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D6AF419-A166-BD4A-BAC4-279FEFC16C76}" type="slidenum">
              <a:rPr lang="de-DE" altLang="de-DE" smtClean="0"/>
              <a:pPr/>
              <a:t>10</a:t>
            </a:fld>
            <a:endParaRPr lang="de-DE" altLang="de-DE"/>
          </a:p>
        </p:txBody>
      </p:sp>
      <p:graphicFrame>
        <p:nvGraphicFramePr>
          <p:cNvPr id="2" name="Tabelle 1">
            <a:extLst>
              <a:ext uri="{FF2B5EF4-FFF2-40B4-BE49-F238E27FC236}">
                <a16:creationId xmlns="" xmlns:a16="http://schemas.microsoft.com/office/drawing/2014/main" id="{6813630A-342D-DB40-AC01-495F593510C2}"/>
              </a:ext>
            </a:extLst>
          </p:cNvPr>
          <p:cNvGraphicFramePr>
            <a:graphicFrameLocks noGrp="1"/>
          </p:cNvGraphicFramePr>
          <p:nvPr/>
        </p:nvGraphicFramePr>
        <p:xfrm>
          <a:off x="714375" y="2049463"/>
          <a:ext cx="7715250" cy="3292472"/>
        </p:xfrm>
        <a:graphic>
          <a:graphicData uri="http://schemas.openxmlformats.org/drawingml/2006/table">
            <a:tbl>
              <a:tblPr firstRow="1" firstCol="1" bandRow="1">
                <a:tableStyleId>{5C22544A-7EE6-4342-B048-85BDC9FD1C3A}</a:tableStyleId>
              </a:tblPr>
              <a:tblGrid>
                <a:gridCol w="1481295">
                  <a:extLst>
                    <a:ext uri="{9D8B030D-6E8A-4147-A177-3AD203B41FA5}">
                      <a16:colId xmlns="" xmlns:a16="http://schemas.microsoft.com/office/drawing/2014/main" val="20000"/>
                    </a:ext>
                  </a:extLst>
                </a:gridCol>
                <a:gridCol w="4505765">
                  <a:extLst>
                    <a:ext uri="{9D8B030D-6E8A-4147-A177-3AD203B41FA5}">
                      <a16:colId xmlns="" xmlns:a16="http://schemas.microsoft.com/office/drawing/2014/main" val="20001"/>
                    </a:ext>
                  </a:extLst>
                </a:gridCol>
                <a:gridCol w="1728190">
                  <a:extLst>
                    <a:ext uri="{9D8B030D-6E8A-4147-A177-3AD203B41FA5}">
                      <a16:colId xmlns="" xmlns:a16="http://schemas.microsoft.com/office/drawing/2014/main" val="20002"/>
                    </a:ext>
                  </a:extLst>
                </a:gridCol>
              </a:tblGrid>
              <a:tr h="411559">
                <a:tc>
                  <a:txBody>
                    <a:bodyPr/>
                    <a:lstStyle/>
                    <a:p>
                      <a:pPr algn="l">
                        <a:lnSpc>
                          <a:spcPct val="100000"/>
                        </a:lnSpc>
                        <a:spcAft>
                          <a:spcPts val="0"/>
                        </a:spcAft>
                      </a:pPr>
                      <a:r>
                        <a:rPr lang="de-DE" sz="1600" b="1" dirty="0">
                          <a:solidFill>
                            <a:srgbClr val="043058"/>
                          </a:solidFill>
                          <a:effectLst/>
                          <a:latin typeface="Arial" panose="020B0604020202020204" pitchFamily="34" charset="0"/>
                          <a:ea typeface="+mn-ea"/>
                          <a:cs typeface="Arial" panose="020B0604020202020204" pitchFamily="34" charset="0"/>
                        </a:rPr>
                        <a:t>Name</a:t>
                      </a:r>
                      <a:endParaRPr lang="de-DE" sz="1600" b="1" dirty="0">
                        <a:solidFill>
                          <a:srgbClr val="0430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l">
                        <a:lnSpc>
                          <a:spcPct val="100000"/>
                        </a:lnSpc>
                        <a:spcAft>
                          <a:spcPts val="0"/>
                        </a:spcAft>
                      </a:pPr>
                      <a:r>
                        <a:rPr lang="de-DE" sz="1600" b="1" u="none" dirty="0">
                          <a:solidFill>
                            <a:srgbClr val="043058"/>
                          </a:solidFill>
                          <a:effectLst/>
                          <a:latin typeface="Arial" panose="020B0604020202020204" pitchFamily="34" charset="0"/>
                          <a:cs typeface="Arial" panose="020B0604020202020204" pitchFamily="34" charset="0"/>
                        </a:rPr>
                        <a:t>Link</a:t>
                      </a:r>
                      <a:endParaRPr lang="de-DE" sz="1600" b="1" u="none" dirty="0">
                        <a:solidFill>
                          <a:srgbClr val="0430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l">
                        <a:lnSpc>
                          <a:spcPct val="100000"/>
                        </a:lnSpc>
                        <a:spcAft>
                          <a:spcPts val="0"/>
                        </a:spcAft>
                      </a:pPr>
                      <a:r>
                        <a:rPr lang="de-DE" sz="1600" b="1" dirty="0">
                          <a:solidFill>
                            <a:srgbClr val="043058"/>
                          </a:solidFill>
                          <a:effectLst/>
                          <a:latin typeface="Arial" panose="020B0604020202020204" pitchFamily="34" charset="0"/>
                          <a:cs typeface="Arial" panose="020B0604020202020204" pitchFamily="34" charset="0"/>
                        </a:rPr>
                        <a:t>Open-Source</a:t>
                      </a:r>
                      <a:endParaRPr lang="de-DE" sz="1600" b="1" dirty="0">
                        <a:solidFill>
                          <a:srgbClr val="0430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 xmlns:a16="http://schemas.microsoft.com/office/drawing/2014/main" val="10000"/>
                  </a:ext>
                </a:extLst>
              </a:tr>
              <a:tr h="411559">
                <a:tc>
                  <a:txBody>
                    <a:bodyPr/>
                    <a:lstStyle/>
                    <a:p>
                      <a:pPr algn="l">
                        <a:lnSpc>
                          <a:spcPct val="100000"/>
                        </a:lnSpc>
                        <a:spcAft>
                          <a:spcPts val="0"/>
                        </a:spcAft>
                      </a:pPr>
                      <a:r>
                        <a:rPr lang="de-DE" sz="1600" b="1" dirty="0" err="1">
                          <a:effectLst/>
                          <a:latin typeface="Arial" panose="020B0604020202020204" pitchFamily="34" charset="0"/>
                          <a:ea typeface="Calibri" panose="020F0502020204030204" pitchFamily="34" charset="0"/>
                          <a:cs typeface="Arial" panose="020B0604020202020204" pitchFamily="34" charset="0"/>
                        </a:rPr>
                        <a:t>MindMeister</a:t>
                      </a:r>
                      <a:endParaRPr lang="de-DE"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43058"/>
                    </a:solidFill>
                  </a:tcPr>
                </a:tc>
                <a:tc>
                  <a:txBody>
                    <a:bodyPr/>
                    <a:lstStyle/>
                    <a:p>
                      <a:pPr algn="l">
                        <a:lnSpc>
                          <a:spcPct val="100000"/>
                        </a:lnSpc>
                        <a:spcAft>
                          <a:spcPts val="0"/>
                        </a:spcAft>
                      </a:pPr>
                      <a:r>
                        <a:rPr lang="de-DE" sz="1600" b="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https://www.mindmeister.com/de</a:t>
                      </a:r>
                      <a:r>
                        <a:rPr lang="de-DE" sz="16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algn="l">
                        <a:lnSpc>
                          <a:spcPct val="100000"/>
                        </a:lnSpc>
                        <a:spcAft>
                          <a:spcPts val="0"/>
                        </a:spcAft>
                      </a:pPr>
                      <a:r>
                        <a:rPr lang="de-DE" sz="1600" b="0" dirty="0">
                          <a:effectLst/>
                          <a:latin typeface="Arial" panose="020B0604020202020204" pitchFamily="34" charset="0"/>
                          <a:ea typeface="Calibri" panose="020F0502020204030204" pitchFamily="34" charset="0"/>
                          <a:cs typeface="Arial" panose="020B0604020202020204" pitchFamily="34" charset="0"/>
                        </a:rPr>
                        <a:t>Jain (begrenzt)</a:t>
                      </a:r>
                    </a:p>
                  </a:txBody>
                  <a:tcPr marL="68580" marR="68580" marT="0" marB="0" anchor="ctr"/>
                </a:tc>
                <a:extLst>
                  <a:ext uri="{0D108BD9-81ED-4DB2-BD59-A6C34878D82A}">
                    <a16:rowId xmlns="" xmlns:a16="http://schemas.microsoft.com/office/drawing/2014/main" val="10001"/>
                  </a:ext>
                </a:extLst>
              </a:tr>
              <a:tr h="411559">
                <a:tc>
                  <a:txBody>
                    <a:bodyPr/>
                    <a:lstStyle/>
                    <a:p>
                      <a:pPr algn="l">
                        <a:lnSpc>
                          <a:spcPct val="100000"/>
                        </a:lnSpc>
                        <a:spcAft>
                          <a:spcPts val="0"/>
                        </a:spcAft>
                      </a:pPr>
                      <a:r>
                        <a:rPr lang="de-DE" sz="1600" b="1" dirty="0" err="1">
                          <a:effectLst/>
                          <a:latin typeface="Arial" panose="020B0604020202020204" pitchFamily="34" charset="0"/>
                          <a:ea typeface="Calibri" panose="020F0502020204030204" pitchFamily="34" charset="0"/>
                          <a:cs typeface="Arial" panose="020B0604020202020204" pitchFamily="34" charset="0"/>
                        </a:rPr>
                        <a:t>WiseMapping</a:t>
                      </a:r>
                      <a:endParaRPr lang="de-DE"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43058"/>
                    </a:solidFill>
                  </a:tcPr>
                </a:tc>
                <a:tc>
                  <a:txBody>
                    <a:bodyPr/>
                    <a:lstStyle/>
                    <a:p>
                      <a:pPr algn="l">
                        <a:lnSpc>
                          <a:spcPct val="100000"/>
                        </a:lnSpc>
                        <a:spcAft>
                          <a:spcPts val="0"/>
                        </a:spcAft>
                      </a:pPr>
                      <a:r>
                        <a:rPr lang="de-DE" sz="1600" b="0" dirty="0">
                          <a:effectLst/>
                          <a:latin typeface="Arial" panose="020B0604020202020204" pitchFamily="34" charset="0"/>
                          <a:ea typeface="Calibri" panose="020F0502020204030204" pitchFamily="34" charset="0"/>
                          <a:cs typeface="Arial" panose="020B0604020202020204" pitchFamily="34" charset="0"/>
                          <a:hlinkClick r:id="rId3"/>
                        </a:rPr>
                        <a:t>http://www.wisemapping.com/index.html</a:t>
                      </a:r>
                      <a:r>
                        <a:rPr lang="de-DE" sz="16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algn="l">
                        <a:lnSpc>
                          <a:spcPct val="100000"/>
                        </a:lnSpc>
                        <a:spcAft>
                          <a:spcPts val="0"/>
                        </a:spcAft>
                      </a:pPr>
                      <a:r>
                        <a:rPr lang="de-DE" sz="1600" b="0" dirty="0">
                          <a:effectLst/>
                          <a:latin typeface="Arial" panose="020B0604020202020204" pitchFamily="34" charset="0"/>
                          <a:ea typeface="Calibri" panose="020F0502020204030204" pitchFamily="34" charset="0"/>
                          <a:cs typeface="Arial" panose="020B0604020202020204" pitchFamily="34" charset="0"/>
                        </a:rPr>
                        <a:t>Ja</a:t>
                      </a:r>
                    </a:p>
                  </a:txBody>
                  <a:tcPr marL="68580" marR="68580" marT="0" marB="0" anchor="ctr"/>
                </a:tc>
                <a:extLst>
                  <a:ext uri="{0D108BD9-81ED-4DB2-BD59-A6C34878D82A}">
                    <a16:rowId xmlns="" xmlns:a16="http://schemas.microsoft.com/office/drawing/2014/main" val="10002"/>
                  </a:ext>
                </a:extLst>
              </a:tr>
              <a:tr h="411559">
                <a:tc>
                  <a:txBody>
                    <a:bodyPr/>
                    <a:lstStyle/>
                    <a:p>
                      <a:pPr algn="l">
                        <a:lnSpc>
                          <a:spcPct val="100000"/>
                        </a:lnSpc>
                        <a:spcAft>
                          <a:spcPts val="0"/>
                        </a:spcAft>
                      </a:pPr>
                      <a:r>
                        <a:rPr lang="de-DE" sz="1600" b="1" dirty="0">
                          <a:effectLst/>
                          <a:latin typeface="Arial" panose="020B0604020202020204" pitchFamily="34" charset="0"/>
                          <a:ea typeface="Calibri" panose="020F0502020204030204" pitchFamily="34" charset="0"/>
                          <a:cs typeface="Arial" panose="020B0604020202020204" pitchFamily="34" charset="0"/>
                        </a:rPr>
                        <a:t>Timeline</a:t>
                      </a:r>
                    </a:p>
                  </a:txBody>
                  <a:tcPr marL="68580" marR="68580" marT="0" marB="0" anchor="ctr">
                    <a:solidFill>
                      <a:srgbClr val="043058"/>
                    </a:solidFill>
                  </a:tcPr>
                </a:tc>
                <a:tc>
                  <a:txBody>
                    <a:bodyPr/>
                    <a:lstStyle/>
                    <a:p>
                      <a:pPr algn="l">
                        <a:lnSpc>
                          <a:spcPct val="100000"/>
                        </a:lnSpc>
                        <a:spcAft>
                          <a:spcPts val="0"/>
                        </a:spcAft>
                      </a:pPr>
                      <a:r>
                        <a:rPr lang="de-DE" sz="1600" b="0" dirty="0">
                          <a:effectLst/>
                          <a:latin typeface="Arial" panose="020B0604020202020204" pitchFamily="34" charset="0"/>
                          <a:ea typeface="Calibri" panose="020F0502020204030204" pitchFamily="34" charset="0"/>
                          <a:cs typeface="Arial" panose="020B0604020202020204" pitchFamily="34" charset="0"/>
                          <a:hlinkClick r:id="rId4"/>
                        </a:rPr>
                        <a:t>http://timeline.knightlab.com/#make</a:t>
                      </a:r>
                      <a:r>
                        <a:rPr lang="de-DE" sz="16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algn="l">
                        <a:lnSpc>
                          <a:spcPct val="100000"/>
                        </a:lnSpc>
                        <a:spcAft>
                          <a:spcPts val="0"/>
                        </a:spcAft>
                      </a:pPr>
                      <a:r>
                        <a:rPr lang="de-DE" sz="1600" b="0" dirty="0">
                          <a:effectLst/>
                          <a:latin typeface="Arial" panose="020B0604020202020204" pitchFamily="34" charset="0"/>
                          <a:ea typeface="Calibri" panose="020F0502020204030204" pitchFamily="34" charset="0"/>
                          <a:cs typeface="Arial" panose="020B0604020202020204" pitchFamily="34" charset="0"/>
                        </a:rPr>
                        <a:t>Ja</a:t>
                      </a:r>
                    </a:p>
                  </a:txBody>
                  <a:tcPr marL="68580" marR="68580" marT="0" marB="0" anchor="ctr"/>
                </a:tc>
                <a:extLst>
                  <a:ext uri="{0D108BD9-81ED-4DB2-BD59-A6C34878D82A}">
                    <a16:rowId xmlns="" xmlns:a16="http://schemas.microsoft.com/office/drawing/2014/main" val="10003"/>
                  </a:ext>
                </a:extLst>
              </a:tr>
              <a:tr h="411559">
                <a:tc>
                  <a:txBody>
                    <a:bodyPr/>
                    <a:lstStyle/>
                    <a:p>
                      <a:pPr algn="l">
                        <a:lnSpc>
                          <a:spcPct val="100000"/>
                        </a:lnSpc>
                        <a:spcAft>
                          <a:spcPts val="0"/>
                        </a:spcAft>
                      </a:pPr>
                      <a:r>
                        <a:rPr lang="de-DE" sz="1600" b="1" dirty="0" err="1">
                          <a:effectLst/>
                          <a:latin typeface="Arial" panose="020B0604020202020204" pitchFamily="34" charset="0"/>
                          <a:ea typeface="Calibri" panose="020F0502020204030204" pitchFamily="34" charset="0"/>
                          <a:cs typeface="Arial" panose="020B0604020202020204" pitchFamily="34" charset="0"/>
                        </a:rPr>
                        <a:t>ZUMPad</a:t>
                      </a:r>
                      <a:endParaRPr lang="de-DE"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43058"/>
                    </a:solidFill>
                  </a:tcPr>
                </a:tc>
                <a:tc>
                  <a:txBody>
                    <a:bodyPr/>
                    <a:lstStyle/>
                    <a:p>
                      <a:pPr algn="l">
                        <a:lnSpc>
                          <a:spcPct val="100000"/>
                        </a:lnSpc>
                        <a:spcAft>
                          <a:spcPts val="0"/>
                        </a:spcAft>
                      </a:pPr>
                      <a:r>
                        <a:rPr lang="de-DE" sz="1600" b="0" dirty="0">
                          <a:effectLst/>
                          <a:latin typeface="Arial" panose="020B0604020202020204" pitchFamily="34" charset="0"/>
                          <a:ea typeface="Calibri" panose="020F0502020204030204" pitchFamily="34" charset="0"/>
                          <a:cs typeface="Arial" panose="020B0604020202020204" pitchFamily="34" charset="0"/>
                          <a:hlinkClick r:id="rId5"/>
                        </a:rPr>
                        <a:t>https://zumpad.zum.de/</a:t>
                      </a:r>
                      <a:r>
                        <a:rPr lang="de-DE" sz="16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algn="l">
                        <a:lnSpc>
                          <a:spcPct val="100000"/>
                        </a:lnSpc>
                        <a:spcAft>
                          <a:spcPts val="0"/>
                        </a:spcAft>
                      </a:pPr>
                      <a:r>
                        <a:rPr lang="de-DE" sz="1600" b="0" dirty="0">
                          <a:effectLst/>
                          <a:latin typeface="Arial" panose="020B0604020202020204" pitchFamily="34" charset="0"/>
                          <a:ea typeface="Calibri" panose="020F0502020204030204" pitchFamily="34" charset="0"/>
                          <a:cs typeface="Arial" panose="020B0604020202020204" pitchFamily="34" charset="0"/>
                        </a:rPr>
                        <a:t>Ja</a:t>
                      </a:r>
                    </a:p>
                  </a:txBody>
                  <a:tcPr marL="68580" marR="68580" marT="0" marB="0" anchor="ctr"/>
                </a:tc>
                <a:extLst>
                  <a:ext uri="{0D108BD9-81ED-4DB2-BD59-A6C34878D82A}">
                    <a16:rowId xmlns="" xmlns:a16="http://schemas.microsoft.com/office/drawing/2014/main" val="10004"/>
                  </a:ext>
                </a:extLst>
              </a:tr>
              <a:tr h="411559">
                <a:tc>
                  <a:txBody>
                    <a:bodyPr/>
                    <a:lstStyle/>
                    <a:p>
                      <a:pPr algn="l">
                        <a:lnSpc>
                          <a:spcPct val="100000"/>
                        </a:lnSpc>
                        <a:spcAft>
                          <a:spcPts val="0"/>
                        </a:spcAft>
                      </a:pPr>
                      <a:r>
                        <a:rPr lang="de-DE" sz="1600" b="1" dirty="0" err="1">
                          <a:effectLst/>
                          <a:latin typeface="Arial" panose="020B0604020202020204" pitchFamily="34" charset="0"/>
                          <a:ea typeface="Calibri" panose="020F0502020204030204" pitchFamily="34" charset="0"/>
                          <a:cs typeface="Arial" panose="020B0604020202020204" pitchFamily="34" charset="0"/>
                        </a:rPr>
                        <a:t>Padlet</a:t>
                      </a:r>
                      <a:endParaRPr lang="de-DE"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43058"/>
                    </a:solidFill>
                  </a:tcPr>
                </a:tc>
                <a:tc>
                  <a:txBody>
                    <a:bodyPr/>
                    <a:lstStyle/>
                    <a:p>
                      <a:pPr algn="l">
                        <a:lnSpc>
                          <a:spcPct val="100000"/>
                        </a:lnSpc>
                        <a:spcAft>
                          <a:spcPts val="0"/>
                        </a:spcAft>
                      </a:pPr>
                      <a:r>
                        <a:rPr lang="de-DE" sz="1600" b="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https://de.padlet.com/</a:t>
                      </a:r>
                      <a:r>
                        <a:rPr lang="de-DE" sz="16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algn="l">
                        <a:lnSpc>
                          <a:spcPct val="100000"/>
                        </a:lnSpc>
                        <a:spcAft>
                          <a:spcPts val="0"/>
                        </a:spcAft>
                      </a:pPr>
                      <a:r>
                        <a:rPr lang="de-DE" sz="1600" b="0" dirty="0">
                          <a:effectLst/>
                          <a:latin typeface="Arial" panose="020B0604020202020204" pitchFamily="34" charset="0"/>
                          <a:ea typeface="Calibri" panose="020F0502020204030204" pitchFamily="34" charset="0"/>
                          <a:cs typeface="Arial" panose="020B0604020202020204" pitchFamily="34" charset="0"/>
                        </a:rPr>
                        <a:t>nur Testversion</a:t>
                      </a:r>
                    </a:p>
                  </a:txBody>
                  <a:tcPr marL="68580" marR="68580" marT="0" marB="0" anchor="ctr"/>
                </a:tc>
                <a:extLst>
                  <a:ext uri="{0D108BD9-81ED-4DB2-BD59-A6C34878D82A}">
                    <a16:rowId xmlns="" xmlns:a16="http://schemas.microsoft.com/office/drawing/2014/main" val="10005"/>
                  </a:ext>
                </a:extLst>
              </a:tr>
              <a:tr h="411559">
                <a:tc>
                  <a:txBody>
                    <a:bodyPr/>
                    <a:lstStyle/>
                    <a:p>
                      <a:pPr algn="l">
                        <a:lnSpc>
                          <a:spcPct val="100000"/>
                        </a:lnSpc>
                        <a:spcAft>
                          <a:spcPts val="0"/>
                        </a:spcAft>
                      </a:pPr>
                      <a:r>
                        <a:rPr lang="de-DE" sz="1600" b="1" dirty="0" err="1">
                          <a:effectLst/>
                          <a:latin typeface="Arial" panose="020B0604020202020204" pitchFamily="34" charset="0"/>
                          <a:ea typeface="Calibri" panose="020F0502020204030204" pitchFamily="34" charset="0"/>
                          <a:cs typeface="Arial" panose="020B0604020202020204" pitchFamily="34" charset="0"/>
                        </a:rPr>
                        <a:t>Etherpad</a:t>
                      </a:r>
                      <a:endParaRPr lang="de-DE"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43058"/>
                    </a:solidFill>
                  </a:tcPr>
                </a:tc>
                <a:tc>
                  <a:txBody>
                    <a:bodyPr/>
                    <a:lstStyle/>
                    <a:p>
                      <a:pPr algn="l">
                        <a:lnSpc>
                          <a:spcPct val="100000"/>
                        </a:lnSpc>
                        <a:spcAft>
                          <a:spcPts val="0"/>
                        </a:spcAft>
                      </a:pPr>
                      <a:r>
                        <a:rPr lang="de-DE" sz="1600" b="0" dirty="0">
                          <a:effectLst/>
                          <a:latin typeface="Arial" panose="020B0604020202020204" pitchFamily="34" charset="0"/>
                          <a:ea typeface="Calibri" panose="020F0502020204030204" pitchFamily="34" charset="0"/>
                          <a:cs typeface="Arial" panose="020B0604020202020204" pitchFamily="34" charset="0"/>
                          <a:hlinkClick r:id="rId7"/>
                        </a:rPr>
                        <a:t>https://etherpad.org/</a:t>
                      </a:r>
                      <a:r>
                        <a:rPr lang="de-DE" sz="16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algn="l">
                        <a:lnSpc>
                          <a:spcPct val="100000"/>
                        </a:lnSpc>
                        <a:spcAft>
                          <a:spcPts val="0"/>
                        </a:spcAft>
                      </a:pPr>
                      <a:r>
                        <a:rPr lang="de-DE" sz="1600" b="0" dirty="0">
                          <a:effectLst/>
                          <a:latin typeface="Arial" panose="020B0604020202020204" pitchFamily="34" charset="0"/>
                          <a:ea typeface="Calibri" panose="020F0502020204030204" pitchFamily="34" charset="0"/>
                          <a:cs typeface="Arial" panose="020B0604020202020204" pitchFamily="34" charset="0"/>
                        </a:rPr>
                        <a:t>Ja (</a:t>
                      </a:r>
                      <a:r>
                        <a:rPr lang="de-DE" sz="1600" b="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de-DE" sz="1600" b="0" dirty="0">
                          <a:effectLst/>
                          <a:latin typeface="Arial" panose="020B0604020202020204" pitchFamily="34" charset="0"/>
                          <a:ea typeface="Calibri" panose="020F0502020204030204" pitchFamily="34" charset="0"/>
                          <a:cs typeface="Arial" panose="020B0604020202020204" pitchFamily="34" charset="0"/>
                        </a:rPr>
                        <a:t> ILIAS!)</a:t>
                      </a:r>
                    </a:p>
                  </a:txBody>
                  <a:tcPr marL="68580" marR="68580" marT="0" marB="0" anchor="ctr"/>
                </a:tc>
                <a:extLst>
                  <a:ext uri="{0D108BD9-81ED-4DB2-BD59-A6C34878D82A}">
                    <a16:rowId xmlns="" xmlns:a16="http://schemas.microsoft.com/office/drawing/2014/main" val="10006"/>
                  </a:ext>
                </a:extLst>
              </a:tr>
              <a:tr h="411559">
                <a:tc>
                  <a:txBody>
                    <a:bodyPr/>
                    <a:lstStyle/>
                    <a:p>
                      <a:pPr algn="l">
                        <a:lnSpc>
                          <a:spcPct val="100000"/>
                        </a:lnSpc>
                        <a:spcAft>
                          <a:spcPts val="0"/>
                        </a:spcAft>
                      </a:pPr>
                      <a:r>
                        <a:rPr lang="de-DE" sz="1600" b="1" dirty="0" err="1">
                          <a:effectLst/>
                          <a:latin typeface="Arial" panose="020B0604020202020204" pitchFamily="34" charset="0"/>
                          <a:ea typeface="Calibri" panose="020F0502020204030204" pitchFamily="34" charset="0"/>
                          <a:cs typeface="Arial" panose="020B0604020202020204" pitchFamily="34" charset="0"/>
                        </a:rPr>
                        <a:t>Moodle</a:t>
                      </a:r>
                      <a:endParaRPr lang="de-DE"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43058"/>
                    </a:solidFill>
                  </a:tcPr>
                </a:tc>
                <a:tc>
                  <a:txBody>
                    <a:bodyPr/>
                    <a:lstStyle/>
                    <a:p>
                      <a:pPr algn="l">
                        <a:lnSpc>
                          <a:spcPct val="100000"/>
                        </a:lnSpc>
                        <a:spcAft>
                          <a:spcPts val="0"/>
                        </a:spcAft>
                      </a:pPr>
                      <a:r>
                        <a:rPr lang="de-DE" sz="1600" b="0" dirty="0">
                          <a:effectLst/>
                          <a:latin typeface="Arial" panose="020B0604020202020204" pitchFamily="34" charset="0"/>
                          <a:ea typeface="Calibri" panose="020F0502020204030204" pitchFamily="34" charset="0"/>
                          <a:cs typeface="Arial" panose="020B0604020202020204" pitchFamily="34" charset="0"/>
                          <a:hlinkClick r:id="rId8"/>
                        </a:rPr>
                        <a:t>https://moodle.org/</a:t>
                      </a:r>
                      <a:r>
                        <a:rPr lang="de-DE" sz="16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algn="l">
                        <a:lnSpc>
                          <a:spcPct val="100000"/>
                        </a:lnSpc>
                        <a:spcAft>
                          <a:spcPts val="0"/>
                        </a:spcAft>
                      </a:pPr>
                      <a:r>
                        <a:rPr lang="de-DE" sz="1600" b="0" dirty="0">
                          <a:effectLst/>
                          <a:latin typeface="Arial" panose="020B0604020202020204" pitchFamily="34" charset="0"/>
                          <a:ea typeface="Calibri" panose="020F0502020204030204" pitchFamily="34" charset="0"/>
                          <a:cs typeface="Arial" panose="020B0604020202020204" pitchFamily="34" charset="0"/>
                        </a:rPr>
                        <a:t>Ja</a:t>
                      </a:r>
                    </a:p>
                  </a:txBody>
                  <a:tcPr marL="68580" marR="68580" marT="0" marB="0" anchor="ctr"/>
                </a:tc>
                <a:extLst>
                  <a:ext uri="{0D108BD9-81ED-4DB2-BD59-A6C34878D82A}">
                    <a16:rowId xmlns=""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 xmlns:a16="http://schemas.microsoft.com/office/drawing/2014/main" id="{06654C7C-AD1F-034B-B545-1D0B1AACA870}"/>
              </a:ext>
            </a:extLst>
          </p:cNvPr>
          <p:cNvSpPr>
            <a:spLocks noGrp="1" noChangeArrowheads="1"/>
          </p:cNvSpPr>
          <p:nvPr>
            <p:ph type="title"/>
          </p:nvPr>
        </p:nvSpPr>
        <p:spPr/>
        <p:txBody>
          <a:bodyPr/>
          <a:lstStyle/>
          <a:p>
            <a:r>
              <a:rPr lang="de-DE" altLang="de-DE"/>
              <a:t>Sammeln &amp; Strukturieren</a:t>
            </a:r>
          </a:p>
        </p:txBody>
      </p:sp>
      <p:sp>
        <p:nvSpPr>
          <p:cNvPr id="3" name="Textplatzhalter 2">
            <a:extLst>
              <a:ext uri="{FF2B5EF4-FFF2-40B4-BE49-F238E27FC236}">
                <a16:creationId xmlns="" xmlns:a16="http://schemas.microsoft.com/office/drawing/2014/main" id="{02891353-EAB8-FA43-AD34-44009CADDFA4}"/>
              </a:ext>
            </a:extLst>
          </p:cNvPr>
          <p:cNvSpPr>
            <a:spLocks noGrp="1"/>
          </p:cNvSpPr>
          <p:nvPr>
            <p:ph idx="1"/>
          </p:nvPr>
        </p:nvSpPr>
        <p:spPr/>
        <p:txBody>
          <a:bodyPr/>
          <a:lstStyle/>
          <a:p>
            <a:pPr marL="0" indent="0">
              <a:buNone/>
            </a:pPr>
            <a:r>
              <a:rPr lang="de-DE" b="1" dirty="0"/>
              <a:t>Arbeitsauftrag</a:t>
            </a:r>
          </a:p>
          <a:p>
            <a:endParaRPr lang="de-DE" dirty="0"/>
          </a:p>
          <a:p>
            <a:pPr marL="0" indent="0">
              <a:buNone/>
            </a:pPr>
            <a:r>
              <a:rPr lang="de-DE" dirty="0"/>
              <a:t>Gemeinsame Sammlung auf dem </a:t>
            </a:r>
            <a:r>
              <a:rPr lang="de-DE" dirty="0" err="1"/>
              <a:t>Etherpad</a:t>
            </a:r>
            <a:r>
              <a:rPr lang="de-DE" dirty="0"/>
              <a:t> in ILIAS bzgl.</a:t>
            </a:r>
          </a:p>
          <a:p>
            <a:r>
              <a:rPr lang="de-DE" dirty="0"/>
              <a:t>Online-Materialien erstellen (z.B. </a:t>
            </a:r>
            <a:r>
              <a:rPr lang="de-DE" dirty="0" err="1"/>
              <a:t>Tutory</a:t>
            </a:r>
            <a:r>
              <a:rPr lang="de-DE" dirty="0"/>
              <a:t>)</a:t>
            </a:r>
          </a:p>
          <a:p>
            <a:r>
              <a:rPr lang="de-DE" dirty="0"/>
              <a:t>CC-Lizenzen erstellen</a:t>
            </a:r>
          </a:p>
          <a:p>
            <a:r>
              <a:rPr lang="de-DE" dirty="0"/>
              <a:t>Materialien veröffentlichen</a:t>
            </a:r>
          </a:p>
          <a:p>
            <a:pPr lvl="1"/>
            <a:r>
              <a:rPr lang="de-DE" dirty="0"/>
              <a:t>Siehe S. 3</a:t>
            </a:r>
          </a:p>
          <a:p>
            <a:pPr lvl="1"/>
            <a:r>
              <a:rPr lang="de-DE" dirty="0"/>
              <a:t>Sowie </a:t>
            </a:r>
            <a:r>
              <a:rPr lang="de-DE" dirty="0" err="1"/>
              <a:t>Moodle</a:t>
            </a:r>
            <a:r>
              <a:rPr lang="de-DE" dirty="0"/>
              <a:t>, </a:t>
            </a:r>
            <a:r>
              <a:rPr lang="de-DE" dirty="0" err="1"/>
              <a:t>Youtube</a:t>
            </a:r>
            <a:r>
              <a:rPr lang="de-DE" dirty="0"/>
              <a:t>, </a:t>
            </a:r>
            <a:r>
              <a:rPr lang="de-DE" dirty="0" err="1"/>
              <a:t>SlideShare</a:t>
            </a:r>
            <a:r>
              <a:rPr lang="de-DE" dirty="0"/>
              <a:t>, etc.</a:t>
            </a:r>
          </a:p>
          <a:p>
            <a:endParaRPr lang="de-DE" dirty="0"/>
          </a:p>
        </p:txBody>
      </p:sp>
      <p:sp>
        <p:nvSpPr>
          <p:cNvPr id="4" name="Datumsplatzhalter 3">
            <a:extLst>
              <a:ext uri="{FF2B5EF4-FFF2-40B4-BE49-F238E27FC236}">
                <a16:creationId xmlns="" xmlns:a16="http://schemas.microsoft.com/office/drawing/2014/main" id="{71DDEEAC-0D28-E94F-A6A9-1362D96584E6}"/>
              </a:ext>
            </a:extLst>
          </p:cNvPr>
          <p:cNvSpPr>
            <a:spLocks noGrp="1"/>
          </p:cNvSpPr>
          <p:nvPr>
            <p:ph type="dt" sz="half" idx="10"/>
          </p:nvPr>
        </p:nvSpPr>
        <p:spPr/>
        <p:txBody>
          <a:bodyPr/>
          <a:lstStyle/>
          <a:p>
            <a:r>
              <a:rPr lang="de-DE"/>
              <a:t>CC BY 2.0 DE</a:t>
            </a:r>
            <a:endParaRPr lang="de-DE" dirty="0"/>
          </a:p>
        </p:txBody>
      </p:sp>
      <p:sp>
        <p:nvSpPr>
          <p:cNvPr id="5" name="Fußzeilenplatzhalter 4">
            <a:extLst>
              <a:ext uri="{FF2B5EF4-FFF2-40B4-BE49-F238E27FC236}">
                <a16:creationId xmlns="" xmlns:a16="http://schemas.microsoft.com/office/drawing/2014/main" id="{40BD51CB-D7AF-8B41-840D-F9C18B472F09}"/>
              </a:ext>
            </a:extLst>
          </p:cNvPr>
          <p:cNvSpPr>
            <a:spLocks noGrp="1"/>
          </p:cNvSpPr>
          <p:nvPr>
            <p:ph type="ftr" sz="quarter" idx="11"/>
          </p:nvPr>
        </p:nvSpPr>
        <p:spPr/>
        <p:txBody>
          <a:bodyPr/>
          <a:lstStyle/>
          <a:p>
            <a:r>
              <a:rPr lang="de-DE"/>
              <a:t>Anne-Sophie Waag</a:t>
            </a:r>
          </a:p>
        </p:txBody>
      </p:sp>
      <p:sp>
        <p:nvSpPr>
          <p:cNvPr id="14342" name="Foliennummernplatzhalter 5">
            <a:extLst>
              <a:ext uri="{FF2B5EF4-FFF2-40B4-BE49-F238E27FC236}">
                <a16:creationId xmlns="" xmlns:a16="http://schemas.microsoft.com/office/drawing/2014/main" id="{2AF3BD0E-06B2-794F-88BA-461505A113A1}"/>
              </a:ext>
            </a:extLst>
          </p:cNvPr>
          <p:cNvSpPr>
            <a:spLocks noGrp="1" noChangeArrowheads="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20F756C-F7C6-A344-9865-D347E268D627}" type="slidenum">
              <a:rPr lang="de-DE" altLang="de-DE" smtClean="0"/>
              <a:pPr/>
              <a:t>11</a:t>
            </a:fld>
            <a:endParaRPr lang="de-DE" alt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 xmlns:a16="http://schemas.microsoft.com/office/drawing/2014/main" id="{CE8A65B3-746B-9846-8C01-5AD51AF2A984}"/>
              </a:ext>
            </a:extLst>
          </p:cNvPr>
          <p:cNvSpPr>
            <a:spLocks noGrp="1" noChangeArrowheads="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4000" b="1"/>
              <a:t>Schule und Digitalisierung </a:t>
            </a:r>
            <a:br>
              <a:rPr lang="de-DE" altLang="de-DE" sz="4000" b="1"/>
            </a:br>
            <a:r>
              <a:rPr lang="de-DE" altLang="de-DE" sz="4000" b="1"/>
              <a:t>in den Medien</a:t>
            </a:r>
          </a:p>
        </p:txBody>
      </p:sp>
      <p:sp>
        <p:nvSpPr>
          <p:cNvPr id="4" name="Datumsplatzhalter 3">
            <a:extLst>
              <a:ext uri="{FF2B5EF4-FFF2-40B4-BE49-F238E27FC236}">
                <a16:creationId xmlns="" xmlns:a16="http://schemas.microsoft.com/office/drawing/2014/main" id="{FEBF919C-39CA-9049-A9C5-30FB262736EA}"/>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 xmlns:a16="http://schemas.microsoft.com/office/drawing/2014/main" id="{84E84F45-AD23-5D47-9D07-EC749C92312C}"/>
              </a:ext>
            </a:extLst>
          </p:cNvPr>
          <p:cNvSpPr>
            <a:spLocks noGrp="1"/>
          </p:cNvSpPr>
          <p:nvPr>
            <p:ph type="ftr" sz="quarter" idx="11"/>
          </p:nvPr>
        </p:nvSpPr>
        <p:spPr/>
        <p:txBody>
          <a:bodyPr/>
          <a:lstStyle/>
          <a:p>
            <a:pPr>
              <a:defRPr/>
            </a:pPr>
            <a:r>
              <a:rPr lang="de-DE"/>
              <a:t>Anne-Sophie Waag</a:t>
            </a:r>
          </a:p>
        </p:txBody>
      </p:sp>
      <p:sp>
        <p:nvSpPr>
          <p:cNvPr id="15365" name="Foliennummernplatzhalter 5">
            <a:extLst>
              <a:ext uri="{FF2B5EF4-FFF2-40B4-BE49-F238E27FC236}">
                <a16:creationId xmlns="" xmlns:a16="http://schemas.microsoft.com/office/drawing/2014/main" id="{BA5AE274-3722-2347-9449-8D49457F23E5}"/>
              </a:ext>
            </a:extLst>
          </p:cNvPr>
          <p:cNvSpPr>
            <a:spLocks noGrp="1" noChangeArrowheads="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6B56EB-7F60-7A45-B8FC-6C1C75B3E5C3}" type="slidenum">
              <a:rPr lang="de-DE" altLang="de-DE">
                <a:solidFill>
                  <a:schemeClr val="bg1"/>
                </a:solidFill>
                <a:latin typeface="Georgia" panose="02040502050405020303" pitchFamily="18" charset="0"/>
              </a:rPr>
              <a:pPr/>
              <a:t>12</a:t>
            </a:fld>
            <a:endParaRPr lang="de-DE" altLang="de-DE">
              <a:solidFill>
                <a:schemeClr val="bg1"/>
              </a:solidFill>
              <a:latin typeface="Georgia" panose="020405020504050203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 xmlns:a16="http://schemas.microsoft.com/office/drawing/2014/main" id="{7D025995-D0C8-CB46-9C21-537C8A7928E4}"/>
              </a:ext>
            </a:extLst>
          </p:cNvPr>
          <p:cNvSpPr>
            <a:spLocks noGrp="1"/>
          </p:cNvSpPr>
          <p:nvPr>
            <p:ph type="title"/>
          </p:nvPr>
        </p:nvSpPr>
        <p:spPr/>
        <p:txBody>
          <a:bodyPr/>
          <a:lstStyle/>
          <a:p>
            <a:r>
              <a:rPr lang="de-DE" altLang="de-DE"/>
              <a:t>Einzelne Beiträge</a:t>
            </a:r>
          </a:p>
        </p:txBody>
      </p:sp>
      <p:sp>
        <p:nvSpPr>
          <p:cNvPr id="4" name="Datumsplatzhalter 3">
            <a:extLst>
              <a:ext uri="{FF2B5EF4-FFF2-40B4-BE49-F238E27FC236}">
                <a16:creationId xmlns="" xmlns:a16="http://schemas.microsoft.com/office/drawing/2014/main" id="{652BF09E-E1EF-8545-9EBE-C345B691DF14}"/>
              </a:ext>
            </a:extLst>
          </p:cNvPr>
          <p:cNvSpPr>
            <a:spLocks noGrp="1"/>
          </p:cNvSpPr>
          <p:nvPr>
            <p:ph type="dt" sz="half" idx="10"/>
          </p:nvPr>
        </p:nvSpPr>
        <p:spPr/>
        <p:txBody>
          <a:bodyPr/>
          <a:lstStyle/>
          <a:p>
            <a:r>
              <a:rPr lang="de-DE"/>
              <a:t>CC BY 2.0 DE</a:t>
            </a:r>
            <a:endParaRPr lang="de-DE" dirty="0"/>
          </a:p>
        </p:txBody>
      </p:sp>
      <p:sp>
        <p:nvSpPr>
          <p:cNvPr id="5" name="Fußzeilenplatzhalter 4">
            <a:extLst>
              <a:ext uri="{FF2B5EF4-FFF2-40B4-BE49-F238E27FC236}">
                <a16:creationId xmlns="" xmlns:a16="http://schemas.microsoft.com/office/drawing/2014/main" id="{C5C94894-F26D-0E41-8919-A3FB2E510414}"/>
              </a:ext>
            </a:extLst>
          </p:cNvPr>
          <p:cNvSpPr>
            <a:spLocks noGrp="1"/>
          </p:cNvSpPr>
          <p:nvPr>
            <p:ph type="ftr" sz="quarter" idx="11"/>
          </p:nvPr>
        </p:nvSpPr>
        <p:spPr/>
        <p:txBody>
          <a:bodyPr/>
          <a:lstStyle/>
          <a:p>
            <a:r>
              <a:rPr lang="de-DE"/>
              <a:t>Anne-Sophie Waag</a:t>
            </a:r>
          </a:p>
        </p:txBody>
      </p:sp>
      <p:sp>
        <p:nvSpPr>
          <p:cNvPr id="16389" name="Foliennummernplatzhalter 5">
            <a:extLst>
              <a:ext uri="{FF2B5EF4-FFF2-40B4-BE49-F238E27FC236}">
                <a16:creationId xmlns="" xmlns:a16="http://schemas.microsoft.com/office/drawing/2014/main" id="{0A1EBF6D-8868-364A-8715-814AF46E1D2B}"/>
              </a:ext>
            </a:extLst>
          </p:cNvPr>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19668D-D76B-7F4B-B7C1-68E2826C837A}" type="slidenum">
              <a:rPr lang="de-DE" altLang="de-DE" smtClean="0"/>
              <a:pPr/>
              <a:t>13</a:t>
            </a:fld>
            <a:endParaRPr lang="de-DE" altLang="de-DE"/>
          </a:p>
        </p:txBody>
      </p:sp>
      <p:pic>
        <p:nvPicPr>
          <p:cNvPr id="16390" name="Grafik 2">
            <a:extLst>
              <a:ext uri="{FF2B5EF4-FFF2-40B4-BE49-F238E27FC236}">
                <a16:creationId xmlns="" xmlns:a16="http://schemas.microsoft.com/office/drawing/2014/main" id="{B6CCBE6F-3898-7F40-A8A4-D79D00658237}"/>
              </a:ext>
            </a:extLst>
          </p:cNvPr>
          <p:cNvPicPr>
            <a:picLocks noChangeAspect="1"/>
          </p:cNvPicPr>
          <p:nvPr/>
        </p:nvPicPr>
        <p:blipFill>
          <a:blip r:embed="rId2" cstate="print">
            <a:extLst>
              <a:ext uri="{28A0092B-C50C-407E-A947-70E740481C1C}">
                <a14:useLocalDpi xmlns="" xmlns:a14="http://schemas.microsoft.com/office/drawing/2010/main" val="0"/>
              </a:ext>
            </a:extLst>
          </a:blip>
          <a:srcRect l="198" t="7713" r="49390" b="35434"/>
          <a:stretch>
            <a:fillRect/>
          </a:stretch>
        </p:blipFill>
        <p:spPr bwMode="auto">
          <a:xfrm>
            <a:off x="1116375" y="1628750"/>
            <a:ext cx="6696075" cy="4249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 xmlns:a16="http://schemas.microsoft.com/office/drawing/2014/main" id="{FBC2C5E8-50C5-0F4C-99F8-6319909D77C2}"/>
              </a:ext>
            </a:extLst>
          </p:cNvPr>
          <p:cNvSpPr>
            <a:spLocks noGrp="1" noChangeArrowheads="1"/>
          </p:cNvSpPr>
          <p:nvPr>
            <p:ph type="title"/>
          </p:nvPr>
        </p:nvSpPr>
        <p:spPr/>
        <p:txBody>
          <a:bodyPr/>
          <a:lstStyle/>
          <a:p>
            <a:r>
              <a:rPr lang="de-DE" altLang="de-DE"/>
              <a:t>Einzelne Beiträge</a:t>
            </a:r>
          </a:p>
        </p:txBody>
      </p:sp>
      <p:sp>
        <p:nvSpPr>
          <p:cNvPr id="17411" name="Textplatzhalter 2">
            <a:extLst>
              <a:ext uri="{FF2B5EF4-FFF2-40B4-BE49-F238E27FC236}">
                <a16:creationId xmlns="" xmlns:a16="http://schemas.microsoft.com/office/drawing/2014/main" id="{6D22F4B0-7BF6-7948-8392-F991FF6904E9}"/>
              </a:ext>
            </a:extLst>
          </p:cNvPr>
          <p:cNvSpPr>
            <a:spLocks noGrp="1" noChangeArrowheads="1"/>
          </p:cNvSpPr>
          <p:nvPr>
            <p:ph idx="1"/>
          </p:nvPr>
        </p:nvSpPr>
        <p:spPr/>
        <p:txBody>
          <a:bodyPr/>
          <a:lstStyle/>
          <a:p>
            <a:r>
              <a:rPr lang="de-DE" altLang="de-DE"/>
              <a:t>Campus &amp; Karriere - Deutschlandfunk: "Flip the Classroom"-Methode - Erklärvideos für zu Hause </a:t>
            </a:r>
            <a:r>
              <a:rPr lang="de-DE" altLang="de-DE">
                <a:hlinkClick r:id="rId2"/>
              </a:rPr>
              <a:t>http://podcast-mp3.dradio.de/podcast/2019/03/07/zuhause_erklaervideos_schauen_in_der_schule_ueben_flipped_dlf_20190307_1445_dc87cc06.mp3</a:t>
            </a:r>
            <a:r>
              <a:rPr lang="de-DE" altLang="de-DE"/>
              <a:t> </a:t>
            </a:r>
          </a:p>
        </p:txBody>
      </p:sp>
      <p:sp>
        <p:nvSpPr>
          <p:cNvPr id="4" name="Datumsplatzhalter 3">
            <a:extLst>
              <a:ext uri="{FF2B5EF4-FFF2-40B4-BE49-F238E27FC236}">
                <a16:creationId xmlns="" xmlns:a16="http://schemas.microsoft.com/office/drawing/2014/main" id="{FE38E73A-C59A-6547-B984-500B7480F3A0}"/>
              </a:ext>
            </a:extLst>
          </p:cNvPr>
          <p:cNvSpPr>
            <a:spLocks noGrp="1"/>
          </p:cNvSpPr>
          <p:nvPr>
            <p:ph type="dt" sz="half" idx="10"/>
          </p:nvPr>
        </p:nvSpPr>
        <p:spPr/>
        <p:txBody>
          <a:bodyPr/>
          <a:lstStyle/>
          <a:p>
            <a:r>
              <a:rPr lang="de-DE"/>
              <a:t>CC BY 2.0 DE</a:t>
            </a:r>
            <a:endParaRPr lang="de-DE" dirty="0"/>
          </a:p>
        </p:txBody>
      </p:sp>
      <p:sp>
        <p:nvSpPr>
          <p:cNvPr id="5" name="Fußzeilenplatzhalter 4">
            <a:extLst>
              <a:ext uri="{FF2B5EF4-FFF2-40B4-BE49-F238E27FC236}">
                <a16:creationId xmlns="" xmlns:a16="http://schemas.microsoft.com/office/drawing/2014/main" id="{904549BE-F27D-B148-B632-2ABF3952F3FC}"/>
              </a:ext>
            </a:extLst>
          </p:cNvPr>
          <p:cNvSpPr>
            <a:spLocks noGrp="1"/>
          </p:cNvSpPr>
          <p:nvPr>
            <p:ph type="ftr" sz="quarter" idx="11"/>
          </p:nvPr>
        </p:nvSpPr>
        <p:spPr/>
        <p:txBody>
          <a:bodyPr/>
          <a:lstStyle/>
          <a:p>
            <a:r>
              <a:rPr lang="de-DE"/>
              <a:t>Anne-Sophie Waag</a:t>
            </a:r>
          </a:p>
        </p:txBody>
      </p:sp>
      <p:sp>
        <p:nvSpPr>
          <p:cNvPr id="17414" name="Foliennummernplatzhalter 5">
            <a:extLst>
              <a:ext uri="{FF2B5EF4-FFF2-40B4-BE49-F238E27FC236}">
                <a16:creationId xmlns="" xmlns:a16="http://schemas.microsoft.com/office/drawing/2014/main" id="{19DFE1D2-1B7A-2644-9976-157875802D6A}"/>
              </a:ext>
            </a:extLst>
          </p:cNvPr>
          <p:cNvSpPr>
            <a:spLocks noGrp="1" noChangeArrowheads="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7E81B5A-6B57-A944-ACFB-7795BB6FB737}" type="slidenum">
              <a:rPr lang="de-DE" altLang="de-DE" smtClean="0"/>
              <a:pPr/>
              <a:t>14</a:t>
            </a:fld>
            <a:endParaRPr lang="de-DE" alt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7AE4227-8BBF-B448-9F64-B571F9540148}"/>
              </a:ext>
            </a:extLst>
          </p:cNvPr>
          <p:cNvSpPr>
            <a:spLocks noGrp="1"/>
          </p:cNvSpPr>
          <p:nvPr>
            <p:ph type="title"/>
          </p:nvPr>
        </p:nvSpPr>
        <p:spPr/>
        <p:txBody>
          <a:bodyPr/>
          <a:lstStyle/>
          <a:p>
            <a:r>
              <a:rPr lang="de-DE" dirty="0"/>
              <a:t>Literatur</a:t>
            </a:r>
          </a:p>
        </p:txBody>
      </p:sp>
      <p:sp>
        <p:nvSpPr>
          <p:cNvPr id="3" name="Inhaltsplatzhalter 2">
            <a:extLst>
              <a:ext uri="{FF2B5EF4-FFF2-40B4-BE49-F238E27FC236}">
                <a16:creationId xmlns="" xmlns:a16="http://schemas.microsoft.com/office/drawing/2014/main" id="{E6A4EC9B-F474-8644-9212-E813BE090D2E}"/>
              </a:ext>
            </a:extLst>
          </p:cNvPr>
          <p:cNvSpPr>
            <a:spLocks noGrp="1"/>
          </p:cNvSpPr>
          <p:nvPr>
            <p:ph idx="1"/>
          </p:nvPr>
        </p:nvSpPr>
        <p:spPr/>
        <p:txBody>
          <a:bodyPr/>
          <a:lstStyle/>
          <a:p>
            <a:pPr>
              <a:lnSpc>
                <a:spcPct val="150000"/>
              </a:lnSpc>
              <a:buNone/>
            </a:pPr>
            <a:r>
              <a:rPr lang="de-DE" sz="1000" dirty="0"/>
              <a:t>Bundesministerium </a:t>
            </a:r>
            <a:r>
              <a:rPr lang="de-DE" sz="1000" dirty="0" err="1"/>
              <a:t>für</a:t>
            </a:r>
            <a:r>
              <a:rPr lang="de-DE" sz="1000" dirty="0"/>
              <a:t> Bildung und Forschung. (2016). Richtlinie zur </a:t>
            </a:r>
            <a:r>
              <a:rPr lang="de-DE" sz="1000" dirty="0" err="1"/>
              <a:t>Förderung</a:t>
            </a:r>
            <a:r>
              <a:rPr lang="de-DE" sz="1000" dirty="0"/>
              <a:t> von Offenen Bildungsmaterialien (Open Educational Resources – </a:t>
            </a:r>
            <a:r>
              <a:rPr lang="de-DE" sz="1000" dirty="0" err="1"/>
              <a:t>OERinfo</a:t>
            </a:r>
            <a:r>
              <a:rPr lang="de-DE" sz="1000" dirty="0"/>
              <a:t>). https://</a:t>
            </a:r>
            <a:r>
              <a:rPr lang="de-DE" sz="1000" dirty="0" err="1"/>
              <a:t>www.bmbf.de</a:t>
            </a:r>
            <a:r>
              <a:rPr lang="de-DE" sz="1000" dirty="0"/>
              <a:t>/</a:t>
            </a:r>
            <a:r>
              <a:rPr lang="de-DE" sz="1000" dirty="0" err="1"/>
              <a:t>foerderun</a:t>
            </a:r>
            <a:r>
              <a:rPr lang="de-DE" sz="1000" dirty="0"/>
              <a:t> gen/bekanntmachung-1132.html. </a:t>
            </a:r>
          </a:p>
          <a:p>
            <a:pPr>
              <a:lnSpc>
                <a:spcPct val="150000"/>
              </a:lnSpc>
              <a:buNone/>
            </a:pPr>
            <a:r>
              <a:rPr lang="de-DE" sz="1000" dirty="0" err="1"/>
              <a:t>Deimann</a:t>
            </a:r>
            <a:r>
              <a:rPr lang="de-DE" sz="1000" dirty="0"/>
              <a:t>, M. (2019). Lernen mit Open Educational Resources. In S. Kracht, A. </a:t>
            </a:r>
            <a:r>
              <a:rPr lang="de-DE" sz="1000" dirty="0" err="1"/>
              <a:t>Niedostadek</a:t>
            </a:r>
            <a:r>
              <a:rPr lang="de-DE" sz="1000" dirty="0"/>
              <a:t>, &amp; P. </a:t>
            </a:r>
            <a:r>
              <a:rPr lang="de-DE" sz="1000" dirty="0" err="1"/>
              <a:t>Sensburg</a:t>
            </a:r>
            <a:r>
              <a:rPr lang="de-DE" sz="1000" dirty="0"/>
              <a:t> (Hrsg.), </a:t>
            </a:r>
            <a:r>
              <a:rPr lang="de-DE" sz="1000" i="1" dirty="0"/>
              <a:t>Praxishandbuch Professionelle Mediation</a:t>
            </a:r>
            <a:r>
              <a:rPr lang="de-DE" sz="1000" dirty="0"/>
              <a:t> (S. 1–10). Springer Berlin Heidelberg. </a:t>
            </a:r>
            <a:r>
              <a:rPr lang="de-DE" sz="1000" dirty="0">
                <a:hlinkClick r:id="rId2"/>
              </a:rPr>
              <a:t>https://doi.org/10.1007/978-3-662-54373-3_58-1</a:t>
            </a:r>
            <a:endParaRPr lang="de-DE" sz="1000" dirty="0"/>
          </a:p>
          <a:p>
            <a:pPr>
              <a:lnSpc>
                <a:spcPct val="150000"/>
              </a:lnSpc>
              <a:buNone/>
            </a:pPr>
            <a:r>
              <a:rPr lang="de-DE" sz="1000" dirty="0"/>
              <a:t>Hochschulrektorenkonferenz. (2016). Senatsbeschluss zu Open Educational Resources (OER). Bonn: Hochschulrektorenkonferenz. https://</a:t>
            </a:r>
            <a:r>
              <a:rPr lang="de-DE" sz="1000" dirty="0" err="1"/>
              <a:t>www.hrk.de</a:t>
            </a:r>
            <a:r>
              <a:rPr lang="de-DE" sz="1000" dirty="0"/>
              <a:t>/</a:t>
            </a:r>
            <a:r>
              <a:rPr lang="de-DE" sz="1000" dirty="0" err="1"/>
              <a:t>positionen</a:t>
            </a:r>
            <a:r>
              <a:rPr lang="de-DE" sz="1000" dirty="0"/>
              <a:t>/gesamtliste-</a:t>
            </a:r>
            <a:r>
              <a:rPr lang="de-DE" sz="1000" dirty="0" err="1"/>
              <a:t>beschluesse</a:t>
            </a:r>
            <a:r>
              <a:rPr lang="de-DE" sz="1000" dirty="0"/>
              <a:t>/</a:t>
            </a:r>
            <a:r>
              <a:rPr lang="de-DE" sz="1000" dirty="0" err="1"/>
              <a:t>position</a:t>
            </a:r>
            <a:r>
              <a:rPr lang="de-DE" sz="1000" dirty="0"/>
              <a:t>/</a:t>
            </a:r>
            <a:r>
              <a:rPr lang="de-DE" sz="1000" dirty="0" err="1"/>
              <a:t>convention</a:t>
            </a:r>
            <a:r>
              <a:rPr lang="de-DE" sz="1000" dirty="0"/>
              <a:t>/senatsbeschluss-zu-open-</a:t>
            </a:r>
            <a:r>
              <a:rPr lang="de-DE" sz="1000" dirty="0" err="1"/>
              <a:t>educational</a:t>
            </a:r>
            <a:r>
              <a:rPr lang="de-DE" sz="1000" dirty="0"/>
              <a:t>-</a:t>
            </a:r>
            <a:r>
              <a:rPr lang="de-DE" sz="1000" dirty="0" err="1"/>
              <a:t>resources-oer</a:t>
            </a:r>
            <a:r>
              <a:rPr lang="de-DE" sz="1000" dirty="0"/>
              <a:t>/.</a:t>
            </a:r>
          </a:p>
          <a:p>
            <a:pPr>
              <a:lnSpc>
                <a:spcPct val="150000"/>
              </a:lnSpc>
              <a:buNone/>
            </a:pPr>
            <a:r>
              <a:rPr lang="de-DE" sz="1000" dirty="0"/>
              <a:t>Niederastroth, M. (2018). </a:t>
            </a:r>
            <a:r>
              <a:rPr lang="de-DE" sz="1000" i="1" dirty="0"/>
              <a:t>Strategie der Kultusministerkonferenz „Bildung in der digitalen Welt“: Herausforderung für Educational </a:t>
            </a:r>
            <a:r>
              <a:rPr lang="de-DE" sz="1000" i="1" dirty="0" err="1"/>
              <a:t>Governance</a:t>
            </a:r>
            <a:r>
              <a:rPr lang="de-DE" sz="1000" i="1" dirty="0"/>
              <a:t>, Schulentwicklung und schulisches Qualitätsmanagement</a:t>
            </a:r>
            <a:r>
              <a:rPr lang="de-DE" sz="1000" dirty="0"/>
              <a:t>. </a:t>
            </a:r>
            <a:r>
              <a:rPr lang="de-DE" sz="1000" dirty="0" err="1"/>
              <a:t>Tectum</a:t>
            </a:r>
            <a:r>
              <a:rPr lang="de-DE" sz="1000" dirty="0"/>
              <a:t> – ein Verlag in der Nomos Verlagsgesellschaft. </a:t>
            </a:r>
            <a:r>
              <a:rPr lang="de-DE" sz="1000" dirty="0">
                <a:hlinkClick r:id="rId3"/>
              </a:rPr>
              <a:t>https://doi.org/10.5771/9783828869615</a:t>
            </a:r>
            <a:endParaRPr lang="de-DE" sz="1000" dirty="0"/>
          </a:p>
          <a:p>
            <a:pPr>
              <a:lnSpc>
                <a:spcPct val="150000"/>
              </a:lnSpc>
              <a:buNone/>
            </a:pPr>
            <a:r>
              <a:rPr lang="de-DE" sz="1000" dirty="0"/>
              <a:t>UNESCO. (2015). https://open-</a:t>
            </a:r>
            <a:r>
              <a:rPr lang="de-DE" sz="1000" dirty="0" err="1"/>
              <a:t>educational</a:t>
            </a:r>
            <a:r>
              <a:rPr lang="de-DE" sz="1000" dirty="0"/>
              <a:t>-</a:t>
            </a:r>
            <a:r>
              <a:rPr lang="de-DE" sz="1000" dirty="0" err="1"/>
              <a:t>resources.de</a:t>
            </a:r>
            <a:r>
              <a:rPr lang="de-DE" sz="1000" dirty="0"/>
              <a:t>/</a:t>
            </a:r>
            <a:r>
              <a:rPr lang="de-DE" sz="1000" dirty="0" err="1"/>
              <a:t>unesco</a:t>
            </a:r>
            <a:r>
              <a:rPr lang="de-DE" sz="1000" dirty="0"/>
              <a:t>-definition-zu-</a:t>
            </a:r>
            <a:r>
              <a:rPr lang="de-DE" sz="1000" dirty="0" err="1"/>
              <a:t>oer</a:t>
            </a:r>
            <a:r>
              <a:rPr lang="de-DE" sz="1000" dirty="0"/>
              <a:t>-deutsch/. Zuge- griffen am 31.12.2016. </a:t>
            </a:r>
          </a:p>
          <a:p>
            <a:pPr>
              <a:lnSpc>
                <a:spcPct val="150000"/>
              </a:lnSpc>
              <a:buNone/>
            </a:pPr>
            <a:endParaRPr lang="de-DE" sz="1000" dirty="0"/>
          </a:p>
        </p:txBody>
      </p:sp>
      <p:sp>
        <p:nvSpPr>
          <p:cNvPr id="4" name="Datumsplatzhalter 3">
            <a:extLst>
              <a:ext uri="{FF2B5EF4-FFF2-40B4-BE49-F238E27FC236}">
                <a16:creationId xmlns="" xmlns:a16="http://schemas.microsoft.com/office/drawing/2014/main" id="{5A053584-FFA5-F14A-93AE-73F6B8E83E21}"/>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 xmlns:a16="http://schemas.microsoft.com/office/drawing/2014/main" id="{E5FEFEC3-F2AA-7745-BFEC-2CA34D444EC7}"/>
              </a:ext>
            </a:extLst>
          </p:cNvPr>
          <p:cNvSpPr>
            <a:spLocks noGrp="1"/>
          </p:cNvSpPr>
          <p:nvPr>
            <p:ph type="ftr" sz="quarter" idx="11"/>
          </p:nvPr>
        </p:nvSpPr>
        <p:spPr/>
        <p:txBody>
          <a:bodyPr/>
          <a:lstStyle/>
          <a:p>
            <a:pPr>
              <a:defRPr/>
            </a:pPr>
            <a:r>
              <a:rPr lang="de-DE"/>
              <a:t>Anne-Sophie Waag</a:t>
            </a:r>
          </a:p>
        </p:txBody>
      </p:sp>
      <p:sp>
        <p:nvSpPr>
          <p:cNvPr id="6" name="Foliennummernplatzhalter 5">
            <a:extLst>
              <a:ext uri="{FF2B5EF4-FFF2-40B4-BE49-F238E27FC236}">
                <a16:creationId xmlns="" xmlns:a16="http://schemas.microsoft.com/office/drawing/2014/main" id="{15A71FBD-7A1C-0441-B47B-FE08DED50CAD}"/>
              </a:ext>
            </a:extLst>
          </p:cNvPr>
          <p:cNvSpPr>
            <a:spLocks noGrp="1"/>
          </p:cNvSpPr>
          <p:nvPr>
            <p:ph type="sldNum" sz="quarter" idx="12"/>
          </p:nvPr>
        </p:nvSpPr>
        <p:spPr/>
        <p:txBody>
          <a:bodyPr/>
          <a:lstStyle/>
          <a:p>
            <a:fld id="{2D9E64C9-D472-804F-BC9B-7CBB5C2FF807}" type="slidenum">
              <a:rPr lang="de-DE" altLang="de-DE" smtClean="0"/>
              <a:pPr/>
              <a:t>15</a:t>
            </a:fld>
            <a:endParaRPr lang="de-DE" altLang="de-DE"/>
          </a:p>
        </p:txBody>
      </p:sp>
    </p:spTree>
    <p:extLst>
      <p:ext uri="{BB962C8B-B14F-4D97-AF65-F5344CB8AC3E}">
        <p14:creationId xmlns="" xmlns:p14="http://schemas.microsoft.com/office/powerpoint/2010/main" val="3843240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 xmlns:a16="http://schemas.microsoft.com/office/drawing/2014/main" id="{C1223CE3-0ED7-544B-888E-26E6C4E11B99}"/>
              </a:ext>
            </a:extLst>
          </p:cNvPr>
          <p:cNvSpPr>
            <a:spLocks noGrp="1"/>
          </p:cNvSpPr>
          <p:nvPr>
            <p:ph type="title"/>
          </p:nvPr>
        </p:nvSpPr>
        <p:spPr/>
        <p:txBody>
          <a:bodyPr/>
          <a:lstStyle/>
          <a:p>
            <a:r>
              <a:rPr lang="de-DE" altLang="de-DE"/>
              <a:t>Heutige Agenda</a:t>
            </a:r>
          </a:p>
        </p:txBody>
      </p:sp>
      <p:sp>
        <p:nvSpPr>
          <p:cNvPr id="8195" name="Textplatzhalter 2">
            <a:extLst>
              <a:ext uri="{FF2B5EF4-FFF2-40B4-BE49-F238E27FC236}">
                <a16:creationId xmlns="" xmlns:a16="http://schemas.microsoft.com/office/drawing/2014/main" id="{4C86E90F-1D76-0848-9D83-1914984B92E8}"/>
              </a:ext>
            </a:extLst>
          </p:cNvPr>
          <p:cNvSpPr>
            <a:spLocks noGrp="1"/>
          </p:cNvSpPr>
          <p:nvPr>
            <p:ph idx="1"/>
          </p:nvPr>
        </p:nvSpPr>
        <p:spPr/>
        <p:txBody>
          <a:bodyPr/>
          <a:lstStyle/>
          <a:p>
            <a:r>
              <a:rPr lang="de-DE" altLang="de-DE" dirty="0"/>
              <a:t>Input</a:t>
            </a:r>
          </a:p>
          <a:p>
            <a:pPr lvl="1"/>
            <a:r>
              <a:rPr lang="de-DE" altLang="de-DE" dirty="0" err="1"/>
              <a:t>Deimann</a:t>
            </a:r>
            <a:r>
              <a:rPr lang="de-DE" altLang="de-DE" dirty="0"/>
              <a:t> (2019): Lernen mit Open Educational Resources.</a:t>
            </a:r>
          </a:p>
          <a:p>
            <a:r>
              <a:rPr lang="de-DE" altLang="de-DE" dirty="0"/>
              <a:t>Tool</a:t>
            </a:r>
          </a:p>
          <a:p>
            <a:pPr lvl="1"/>
            <a:r>
              <a:rPr lang="de-DE" altLang="de-DE" dirty="0"/>
              <a:t>Sammeln und Strukturieren mit digitalen Medien</a:t>
            </a:r>
          </a:p>
          <a:p>
            <a:r>
              <a:rPr lang="de-DE" altLang="de-DE" dirty="0"/>
              <a:t>Schule und Digitalisierung in den Medien</a:t>
            </a:r>
          </a:p>
        </p:txBody>
      </p:sp>
      <p:sp>
        <p:nvSpPr>
          <p:cNvPr id="4" name="Datumsplatzhalter 3">
            <a:extLst>
              <a:ext uri="{FF2B5EF4-FFF2-40B4-BE49-F238E27FC236}">
                <a16:creationId xmlns="" xmlns:a16="http://schemas.microsoft.com/office/drawing/2014/main" id="{E8CF89BD-4F0E-7049-AD8E-1DBED9028F87}"/>
              </a:ext>
            </a:extLst>
          </p:cNvPr>
          <p:cNvSpPr>
            <a:spLocks noGrp="1"/>
          </p:cNvSpPr>
          <p:nvPr>
            <p:ph type="dt" sz="half" idx="10"/>
          </p:nvPr>
        </p:nvSpPr>
        <p:spPr/>
        <p:txBody>
          <a:bodyPr/>
          <a:lstStyle/>
          <a:p>
            <a:r>
              <a:rPr lang="de-DE"/>
              <a:t>CC BY 2.0 DE</a:t>
            </a:r>
            <a:endParaRPr lang="de-DE" dirty="0"/>
          </a:p>
        </p:txBody>
      </p:sp>
      <p:sp>
        <p:nvSpPr>
          <p:cNvPr id="5" name="Fußzeilenplatzhalter 4">
            <a:extLst>
              <a:ext uri="{FF2B5EF4-FFF2-40B4-BE49-F238E27FC236}">
                <a16:creationId xmlns="" xmlns:a16="http://schemas.microsoft.com/office/drawing/2014/main" id="{5FA555B8-9C59-BF4E-A11C-A26F04B4AD5E}"/>
              </a:ext>
            </a:extLst>
          </p:cNvPr>
          <p:cNvSpPr>
            <a:spLocks noGrp="1"/>
          </p:cNvSpPr>
          <p:nvPr>
            <p:ph type="ftr" sz="quarter" idx="11"/>
          </p:nvPr>
        </p:nvSpPr>
        <p:spPr/>
        <p:txBody>
          <a:bodyPr/>
          <a:lstStyle/>
          <a:p>
            <a:r>
              <a:rPr lang="de-DE"/>
              <a:t>Anne-Sophie Waag</a:t>
            </a:r>
          </a:p>
        </p:txBody>
      </p:sp>
      <p:sp>
        <p:nvSpPr>
          <p:cNvPr id="5126" name="Foliennummernplatzhalter 5">
            <a:extLst>
              <a:ext uri="{FF2B5EF4-FFF2-40B4-BE49-F238E27FC236}">
                <a16:creationId xmlns="" xmlns:a16="http://schemas.microsoft.com/office/drawing/2014/main" id="{DFEA2644-D0DD-034B-A326-08850BFC6FAC}"/>
              </a:ext>
            </a:extLst>
          </p:cNvPr>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672BB63-5C7C-E74C-8FFE-1C4B512AF54D}" type="slidenum">
              <a:rPr lang="de-DE" altLang="de-DE" smtClean="0"/>
              <a:pPr/>
              <a:t>2</a:t>
            </a:fld>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 xmlns:a16="http://schemas.microsoft.com/office/drawing/2014/main" id="{A6F787D2-4DFF-6942-8C2B-C51A5EBAFE0F}"/>
              </a:ext>
            </a:extLst>
          </p:cNvPr>
          <p:cNvSpPr>
            <a:spLocks noGrp="1" noChangeArrowheads="1"/>
          </p:cNvSpPr>
          <p:nvPr>
            <p:ph type="title"/>
          </p:nvPr>
        </p:nvSpPr>
        <p:spPr/>
        <p:txBody>
          <a:bodyPr/>
          <a:lstStyle/>
          <a:p>
            <a:r>
              <a:rPr lang="de-DE" altLang="de-DE"/>
              <a:t>Vorab</a:t>
            </a:r>
          </a:p>
        </p:txBody>
      </p:sp>
      <p:sp>
        <p:nvSpPr>
          <p:cNvPr id="3" name="Textplatzhalter 2">
            <a:extLst>
              <a:ext uri="{FF2B5EF4-FFF2-40B4-BE49-F238E27FC236}">
                <a16:creationId xmlns="" xmlns:a16="http://schemas.microsoft.com/office/drawing/2014/main" id="{F4C5360E-2144-0A42-BFCB-1D8E74888FB4}"/>
              </a:ext>
            </a:extLst>
          </p:cNvPr>
          <p:cNvSpPr>
            <a:spLocks noGrp="1"/>
          </p:cNvSpPr>
          <p:nvPr>
            <p:ph idx="1"/>
          </p:nvPr>
        </p:nvSpPr>
        <p:spPr/>
        <p:txBody>
          <a:bodyPr>
            <a:normAutofit fontScale="77500" lnSpcReduction="20000"/>
          </a:bodyPr>
          <a:lstStyle/>
          <a:p>
            <a:pPr marL="0" indent="0">
              <a:buNone/>
            </a:pPr>
            <a:r>
              <a:rPr lang="de-DE" b="1" dirty="0"/>
              <a:t>Allgemeines</a:t>
            </a:r>
          </a:p>
          <a:p>
            <a:r>
              <a:rPr lang="de-DE" dirty="0">
                <a:hlinkClick r:id="rId2"/>
              </a:rPr>
              <a:t>OERhörnchen</a:t>
            </a:r>
            <a:r>
              <a:rPr lang="de-DE" dirty="0"/>
              <a:t>: Suchmaschine für OER Materialien</a:t>
            </a:r>
          </a:p>
          <a:p>
            <a:pPr lvl="1"/>
            <a:r>
              <a:rPr lang="de-DE" dirty="0"/>
              <a:t>CC Lizenz für eigenes Werk </a:t>
            </a:r>
            <a:r>
              <a:rPr lang="de-DE" dirty="0">
                <a:hlinkClick r:id="rId3"/>
              </a:rPr>
              <a:t>erstellen</a:t>
            </a:r>
            <a:endParaRPr lang="de-DE" dirty="0"/>
          </a:p>
          <a:p>
            <a:pPr lvl="1"/>
            <a:r>
              <a:rPr lang="de-DE" dirty="0"/>
              <a:t>Eigenes Werk </a:t>
            </a:r>
            <a:r>
              <a:rPr lang="de-DE" dirty="0">
                <a:hlinkClick r:id="rId4"/>
              </a:rPr>
              <a:t>veröffentlichen</a:t>
            </a:r>
            <a:endParaRPr lang="de-DE" dirty="0"/>
          </a:p>
          <a:p>
            <a:endParaRPr lang="de-DE" dirty="0"/>
          </a:p>
          <a:p>
            <a:pPr marL="0" indent="0">
              <a:buNone/>
            </a:pPr>
            <a:r>
              <a:rPr lang="de-DE" b="1" dirty="0"/>
              <a:t>Veröffentlichen</a:t>
            </a:r>
          </a:p>
          <a:p>
            <a:r>
              <a:rPr lang="de-DE" dirty="0">
                <a:hlinkClick r:id="rId5"/>
              </a:rPr>
              <a:t>Bildungsmaterialspende</a:t>
            </a:r>
            <a:endParaRPr lang="de-DE" dirty="0"/>
          </a:p>
          <a:p>
            <a:r>
              <a:rPr lang="de-DE" dirty="0">
                <a:hlinkClick r:id="rId6"/>
              </a:rPr>
              <a:t>ZUM</a:t>
            </a:r>
            <a:r>
              <a:rPr lang="de-DE" dirty="0"/>
              <a:t> – Zentrale für Unterrichtsmedien im Internet e.V. &amp; </a:t>
            </a:r>
            <a:r>
              <a:rPr lang="de-DE" dirty="0">
                <a:hlinkClick r:id="rId7"/>
              </a:rPr>
              <a:t>ZUM Unterrichten</a:t>
            </a:r>
            <a:endParaRPr lang="de-DE" dirty="0"/>
          </a:p>
          <a:p>
            <a:r>
              <a:rPr lang="de-DE" dirty="0">
                <a:hlinkClick r:id="rId8"/>
              </a:rPr>
              <a:t>Serlo</a:t>
            </a:r>
            <a:r>
              <a:rPr lang="de-DE" dirty="0"/>
              <a:t> – v.a. für Mathematik und </a:t>
            </a:r>
            <a:r>
              <a:rPr lang="de-DE" dirty="0" err="1"/>
              <a:t>NaWi</a:t>
            </a:r>
            <a:endParaRPr lang="de-DE" dirty="0"/>
          </a:p>
          <a:p>
            <a:r>
              <a:rPr lang="de-DE" dirty="0">
                <a:hlinkClick r:id="rId9"/>
              </a:rPr>
              <a:t>Wikiversität/Wikiversity </a:t>
            </a:r>
            <a:r>
              <a:rPr lang="de-DE" dirty="0"/>
              <a:t>– Materialien für (Hoch)Schule</a:t>
            </a:r>
          </a:p>
          <a:p>
            <a:endParaRPr lang="de-DE" dirty="0"/>
          </a:p>
          <a:p>
            <a:pPr marL="0" indent="0">
              <a:buNone/>
            </a:pPr>
            <a:r>
              <a:rPr lang="de-DE" b="1" dirty="0"/>
              <a:t>Erstellen</a:t>
            </a:r>
          </a:p>
          <a:p>
            <a:r>
              <a:rPr lang="de-DE" dirty="0">
                <a:hlinkClick r:id="rId10"/>
              </a:rPr>
              <a:t>Tutory</a:t>
            </a:r>
            <a:r>
              <a:rPr lang="de-DE" dirty="0"/>
              <a:t> – Arbeitsblätter online erstellen</a:t>
            </a:r>
          </a:p>
        </p:txBody>
      </p:sp>
      <p:sp>
        <p:nvSpPr>
          <p:cNvPr id="4" name="Datumsplatzhalter 3">
            <a:extLst>
              <a:ext uri="{FF2B5EF4-FFF2-40B4-BE49-F238E27FC236}">
                <a16:creationId xmlns="" xmlns:a16="http://schemas.microsoft.com/office/drawing/2014/main" id="{AEE0F384-A73D-F44F-AAEF-8538ECDF1FD2}"/>
              </a:ext>
            </a:extLst>
          </p:cNvPr>
          <p:cNvSpPr>
            <a:spLocks noGrp="1"/>
          </p:cNvSpPr>
          <p:nvPr>
            <p:ph type="dt" sz="half" idx="10"/>
          </p:nvPr>
        </p:nvSpPr>
        <p:spPr/>
        <p:txBody>
          <a:bodyPr/>
          <a:lstStyle/>
          <a:p>
            <a:r>
              <a:rPr lang="de-DE"/>
              <a:t>CC BY 2.0 DE</a:t>
            </a:r>
            <a:endParaRPr lang="de-DE" dirty="0"/>
          </a:p>
        </p:txBody>
      </p:sp>
      <p:sp>
        <p:nvSpPr>
          <p:cNvPr id="5" name="Fußzeilenplatzhalter 4">
            <a:extLst>
              <a:ext uri="{FF2B5EF4-FFF2-40B4-BE49-F238E27FC236}">
                <a16:creationId xmlns="" xmlns:a16="http://schemas.microsoft.com/office/drawing/2014/main" id="{D3B139B8-BAEC-DC41-84CD-CAB2714C4FC0}"/>
              </a:ext>
            </a:extLst>
          </p:cNvPr>
          <p:cNvSpPr>
            <a:spLocks noGrp="1"/>
          </p:cNvSpPr>
          <p:nvPr>
            <p:ph type="ftr" sz="quarter" idx="11"/>
          </p:nvPr>
        </p:nvSpPr>
        <p:spPr/>
        <p:txBody>
          <a:bodyPr/>
          <a:lstStyle/>
          <a:p>
            <a:r>
              <a:rPr lang="de-DE"/>
              <a:t>Anne-Sophie Waag</a:t>
            </a:r>
          </a:p>
        </p:txBody>
      </p:sp>
      <p:sp>
        <p:nvSpPr>
          <p:cNvPr id="6150" name="Foliennummernplatzhalter 5">
            <a:extLst>
              <a:ext uri="{FF2B5EF4-FFF2-40B4-BE49-F238E27FC236}">
                <a16:creationId xmlns="" xmlns:a16="http://schemas.microsoft.com/office/drawing/2014/main" id="{BDE4EB18-D9B5-2740-A4D9-24F602034D4A}"/>
              </a:ext>
            </a:extLst>
          </p:cNvPr>
          <p:cNvSpPr>
            <a:spLocks noGrp="1" noChangeArrowheads="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DC4D67C-791D-F54B-9EF1-F58F3119C050}" type="slidenum">
              <a:rPr lang="de-DE" altLang="de-DE" smtClean="0"/>
              <a:pPr/>
              <a:t>3</a:t>
            </a:fld>
            <a:endParaRPr lang="de-DE"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 xmlns:a16="http://schemas.microsoft.com/office/drawing/2014/main" id="{B5E33C55-6D64-4E4F-9DDD-9442EF4F7EE3}"/>
              </a:ext>
            </a:extLst>
          </p:cNvPr>
          <p:cNvSpPr>
            <a:spLocks noGrp="1" noChangeArrowheads="1"/>
          </p:cNvSpPr>
          <p:nvPr>
            <p:ph type="title"/>
          </p:nvPr>
        </p:nvSpPr>
        <p:spPr/>
        <p:txBody>
          <a:bodyPr/>
          <a:lstStyle/>
          <a:p>
            <a:r>
              <a:rPr lang="de-DE" altLang="de-DE"/>
              <a:t>Input</a:t>
            </a:r>
          </a:p>
        </p:txBody>
      </p:sp>
      <p:sp>
        <p:nvSpPr>
          <p:cNvPr id="2" name="Inhaltsplatzhalter 1">
            <a:extLst>
              <a:ext uri="{FF2B5EF4-FFF2-40B4-BE49-F238E27FC236}">
                <a16:creationId xmlns="" xmlns:a16="http://schemas.microsoft.com/office/drawing/2014/main" id="{A2040378-4F42-504B-BFCC-B54D427CB054}"/>
              </a:ext>
            </a:extLst>
          </p:cNvPr>
          <p:cNvSpPr>
            <a:spLocks noGrp="1"/>
          </p:cNvSpPr>
          <p:nvPr>
            <p:ph idx="1"/>
          </p:nvPr>
        </p:nvSpPr>
        <p:spPr/>
        <p:txBody>
          <a:bodyPr/>
          <a:lstStyle/>
          <a:p>
            <a:pPr marL="0" indent="0" algn="ctr">
              <a:buNone/>
            </a:pPr>
            <a:r>
              <a:rPr lang="de-DE" altLang="de-DE" dirty="0"/>
              <a:t> </a:t>
            </a:r>
          </a:p>
          <a:p>
            <a:pPr marL="0" indent="0" algn="ctr">
              <a:buNone/>
            </a:pPr>
            <a:endParaRPr lang="de-DE" altLang="de-DE" dirty="0"/>
          </a:p>
          <a:p>
            <a:pPr marL="0" indent="0" algn="ctr">
              <a:buNone/>
            </a:pPr>
            <a:endParaRPr lang="de-DE" altLang="de-DE" dirty="0"/>
          </a:p>
          <a:p>
            <a:pPr marL="0" indent="0" algn="ctr">
              <a:buNone/>
            </a:pPr>
            <a:r>
              <a:rPr lang="de-DE" altLang="de-DE" dirty="0" err="1"/>
              <a:t>Deimann</a:t>
            </a:r>
            <a:r>
              <a:rPr lang="de-DE" altLang="de-DE" dirty="0"/>
              <a:t> (2019).</a:t>
            </a:r>
            <a:r>
              <a:rPr lang="en-US" altLang="de-DE" dirty="0"/>
              <a:t> </a:t>
            </a:r>
          </a:p>
          <a:p>
            <a:pPr marL="0" indent="0" algn="ctr">
              <a:buNone/>
            </a:pPr>
            <a:r>
              <a:rPr lang="en-US" altLang="de-DE" dirty="0">
                <a:hlinkClick r:id="rId2"/>
              </a:rPr>
              <a:t>Lernen mit Open Educational Resources</a:t>
            </a:r>
            <a:r>
              <a:rPr lang="en-US" altLang="de-DE" dirty="0"/>
              <a:t>.</a:t>
            </a:r>
          </a:p>
          <a:p>
            <a:pPr marL="0" indent="0" algn="ctr">
              <a:buNone/>
            </a:pPr>
            <a:r>
              <a:rPr lang="en-US" altLang="de-DE" dirty="0"/>
              <a:t>Springer Nature.</a:t>
            </a:r>
            <a:r>
              <a:rPr lang="de-DE" altLang="de-DE" dirty="0"/>
              <a:t> </a:t>
            </a:r>
          </a:p>
          <a:p>
            <a:pPr marL="0" indent="0" algn="ctr">
              <a:buNone/>
            </a:pPr>
            <a:endParaRPr lang="de-DE" dirty="0"/>
          </a:p>
        </p:txBody>
      </p:sp>
      <p:sp>
        <p:nvSpPr>
          <p:cNvPr id="4" name="Datumsplatzhalter 3">
            <a:extLst>
              <a:ext uri="{FF2B5EF4-FFF2-40B4-BE49-F238E27FC236}">
                <a16:creationId xmlns="" xmlns:a16="http://schemas.microsoft.com/office/drawing/2014/main" id="{AA34831E-F30E-A845-A8AA-77AA5340260B}"/>
              </a:ext>
            </a:extLst>
          </p:cNvPr>
          <p:cNvSpPr>
            <a:spLocks noGrp="1"/>
          </p:cNvSpPr>
          <p:nvPr>
            <p:ph type="dt" sz="half" idx="10"/>
          </p:nvPr>
        </p:nvSpPr>
        <p:spPr/>
        <p:txBody>
          <a:bodyPr/>
          <a:lstStyle/>
          <a:p>
            <a:r>
              <a:rPr lang="de-DE"/>
              <a:t>CC BY 2.0 DE</a:t>
            </a:r>
            <a:endParaRPr lang="de-DE" dirty="0"/>
          </a:p>
        </p:txBody>
      </p:sp>
      <p:sp>
        <p:nvSpPr>
          <p:cNvPr id="5" name="Fußzeilenplatzhalter 4">
            <a:extLst>
              <a:ext uri="{FF2B5EF4-FFF2-40B4-BE49-F238E27FC236}">
                <a16:creationId xmlns="" xmlns:a16="http://schemas.microsoft.com/office/drawing/2014/main" id="{38D2353E-83E1-9F4B-AF9E-AADDFD907759}"/>
              </a:ext>
            </a:extLst>
          </p:cNvPr>
          <p:cNvSpPr>
            <a:spLocks noGrp="1"/>
          </p:cNvSpPr>
          <p:nvPr>
            <p:ph type="ftr" sz="quarter" idx="11"/>
          </p:nvPr>
        </p:nvSpPr>
        <p:spPr/>
        <p:txBody>
          <a:bodyPr/>
          <a:lstStyle/>
          <a:p>
            <a:r>
              <a:rPr lang="de-DE"/>
              <a:t>Anne-Sophie Waag</a:t>
            </a:r>
          </a:p>
        </p:txBody>
      </p:sp>
      <p:sp>
        <p:nvSpPr>
          <p:cNvPr id="7173" name="Foliennummernplatzhalter 5">
            <a:extLst>
              <a:ext uri="{FF2B5EF4-FFF2-40B4-BE49-F238E27FC236}">
                <a16:creationId xmlns="" xmlns:a16="http://schemas.microsoft.com/office/drawing/2014/main" id="{EA4434EA-E3E8-A741-B3A3-CF3E7E2FF209}"/>
              </a:ext>
            </a:extLst>
          </p:cNvPr>
          <p:cNvSpPr>
            <a:spLocks noGrp="1" noChangeArrowheads="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EF6B147-0DA1-AC4D-951D-87E2C03B9F92}" type="slidenum">
              <a:rPr lang="de-DE" altLang="de-DE" smtClean="0"/>
              <a:pPr/>
              <a:t>4</a:t>
            </a:fld>
            <a:endParaRPr lang="de-DE" alt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 xmlns:a16="http://schemas.microsoft.com/office/drawing/2014/main" id="{42FEEE06-BD22-F04C-BBA4-3DA6F13867B2}"/>
              </a:ext>
            </a:extLst>
          </p:cNvPr>
          <p:cNvSpPr/>
          <p:nvPr/>
        </p:nvSpPr>
        <p:spPr>
          <a:xfrm>
            <a:off x="611450" y="1916790"/>
            <a:ext cx="7921100" cy="1512210"/>
          </a:xfrm>
          <a:prstGeom prst="rect">
            <a:avLst/>
          </a:prstGeom>
          <a:solidFill>
            <a:srgbClr val="043058"/>
          </a:solidFill>
          <a:ln>
            <a:solidFill>
              <a:srgbClr val="04305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195" name="Titel 1">
            <a:extLst>
              <a:ext uri="{FF2B5EF4-FFF2-40B4-BE49-F238E27FC236}">
                <a16:creationId xmlns="" xmlns:a16="http://schemas.microsoft.com/office/drawing/2014/main" id="{A474E189-5B24-B94D-A494-5A6640209469}"/>
              </a:ext>
            </a:extLst>
          </p:cNvPr>
          <p:cNvSpPr>
            <a:spLocks noGrp="1" noChangeArrowheads="1"/>
          </p:cNvSpPr>
          <p:nvPr>
            <p:ph type="title"/>
          </p:nvPr>
        </p:nvSpPr>
        <p:spPr/>
        <p:txBody>
          <a:bodyPr/>
          <a:lstStyle/>
          <a:p>
            <a:r>
              <a:rPr lang="de-DE" altLang="de-DE"/>
              <a:t>Einleitung</a:t>
            </a:r>
          </a:p>
        </p:txBody>
      </p:sp>
      <p:sp>
        <p:nvSpPr>
          <p:cNvPr id="3" name="Textplatzhalter 2">
            <a:extLst>
              <a:ext uri="{FF2B5EF4-FFF2-40B4-BE49-F238E27FC236}">
                <a16:creationId xmlns="" xmlns:a16="http://schemas.microsoft.com/office/drawing/2014/main" id="{ECED9F9B-A178-2144-AD4E-2ADD27133766}"/>
              </a:ext>
            </a:extLst>
          </p:cNvPr>
          <p:cNvSpPr>
            <a:spLocks noGrp="1"/>
          </p:cNvSpPr>
          <p:nvPr>
            <p:ph idx="1"/>
          </p:nvPr>
        </p:nvSpPr>
        <p:spPr/>
        <p:txBody>
          <a:bodyPr>
            <a:normAutofit fontScale="85000" lnSpcReduction="10000"/>
          </a:bodyPr>
          <a:lstStyle/>
          <a:p>
            <a:pPr marL="0" indent="0" algn="just">
              <a:buNone/>
            </a:pPr>
            <a:r>
              <a:rPr lang="de-DE" dirty="0">
                <a:solidFill>
                  <a:schemeClr val="bg1"/>
                </a:solidFill>
              </a:rPr>
              <a:t>„Lehr-, Lern- und Forschungsressourcen in Form jeden Mediums, digital oder anderweitig, die gemeinfrei sind oder unter einer offenen Lizenz veröffentlicht wurden, welche den kostenlosen Zugang sowie die kostenlose Nutzung, Bearbeitung und Weiterverbreitung durch Andere ohne oder mit geringfügigen Einschränkungen erlaubt.“ </a:t>
            </a:r>
            <a:r>
              <a:rPr lang="de-DE" sz="1200" dirty="0">
                <a:solidFill>
                  <a:schemeClr val="bg1"/>
                </a:solidFill>
              </a:rPr>
              <a:t>(UNESCO 2015, S. 6).</a:t>
            </a:r>
          </a:p>
          <a:p>
            <a:endParaRPr lang="de-DE" dirty="0"/>
          </a:p>
          <a:p>
            <a:r>
              <a:rPr lang="de-DE" dirty="0">
                <a:sym typeface="Wingdings" panose="05000000000000000000" pitchFamily="2" charset="2"/>
              </a:rPr>
              <a:t>OER im Rahmen der OE-Bewegung (Open </a:t>
            </a:r>
            <a:r>
              <a:rPr lang="de-DE" dirty="0" err="1">
                <a:sym typeface="Wingdings" panose="05000000000000000000" pitchFamily="2" charset="2"/>
              </a:rPr>
              <a:t>Universities</a:t>
            </a:r>
            <a:r>
              <a:rPr lang="de-DE" dirty="0">
                <a:sym typeface="Wingdings" panose="05000000000000000000" pitchFamily="2" charset="2"/>
              </a:rPr>
              <a:t>, Massive Open Online Courses, Open Data, Open Access)</a:t>
            </a:r>
          </a:p>
          <a:p>
            <a:r>
              <a:rPr lang="de-DE" dirty="0"/>
              <a:t>Open Educational Resources (OER) von Graswurzelbewegung bis hin in die offizielle Bildungspolitik gelangt (</a:t>
            </a:r>
            <a:r>
              <a:rPr lang="de-DE" dirty="0">
                <a:sym typeface="Wingdings" panose="05000000000000000000" pitchFamily="2" charset="2"/>
              </a:rPr>
              <a:t> siehe BMBF, HRK oder KMK, 2016)</a:t>
            </a:r>
          </a:p>
          <a:p>
            <a:r>
              <a:rPr lang="de-DE" dirty="0">
                <a:sym typeface="Wingdings" panose="05000000000000000000" pitchFamily="2" charset="2"/>
              </a:rPr>
              <a:t>Argumente pro OER u.a. Kosteneinsparungen, Flexibilisierung der Lehre, Bildungsgerechtigkeit</a:t>
            </a:r>
          </a:p>
          <a:p>
            <a:endParaRPr lang="de-DE" dirty="0">
              <a:sym typeface="Wingdings" panose="05000000000000000000" pitchFamily="2" charset="2"/>
            </a:endParaRPr>
          </a:p>
          <a:p>
            <a:endParaRPr lang="de-DE" dirty="0"/>
          </a:p>
        </p:txBody>
      </p:sp>
      <p:sp>
        <p:nvSpPr>
          <p:cNvPr id="4" name="Datumsplatzhalter 3">
            <a:extLst>
              <a:ext uri="{FF2B5EF4-FFF2-40B4-BE49-F238E27FC236}">
                <a16:creationId xmlns="" xmlns:a16="http://schemas.microsoft.com/office/drawing/2014/main" id="{52F16F25-F6AA-5644-AC92-39C8DBBEF499}"/>
              </a:ext>
            </a:extLst>
          </p:cNvPr>
          <p:cNvSpPr>
            <a:spLocks noGrp="1"/>
          </p:cNvSpPr>
          <p:nvPr>
            <p:ph type="dt" sz="half" idx="10"/>
          </p:nvPr>
        </p:nvSpPr>
        <p:spPr/>
        <p:txBody>
          <a:bodyPr/>
          <a:lstStyle/>
          <a:p>
            <a:r>
              <a:rPr lang="de-DE"/>
              <a:t>CC BY 2.0 DE</a:t>
            </a:r>
            <a:endParaRPr lang="de-DE" dirty="0"/>
          </a:p>
        </p:txBody>
      </p:sp>
      <p:sp>
        <p:nvSpPr>
          <p:cNvPr id="5" name="Fußzeilenplatzhalter 4">
            <a:extLst>
              <a:ext uri="{FF2B5EF4-FFF2-40B4-BE49-F238E27FC236}">
                <a16:creationId xmlns="" xmlns:a16="http://schemas.microsoft.com/office/drawing/2014/main" id="{05A6CB5B-F1D4-7F42-88CA-0134D249688E}"/>
              </a:ext>
            </a:extLst>
          </p:cNvPr>
          <p:cNvSpPr>
            <a:spLocks noGrp="1"/>
          </p:cNvSpPr>
          <p:nvPr>
            <p:ph type="ftr" sz="quarter" idx="11"/>
          </p:nvPr>
        </p:nvSpPr>
        <p:spPr/>
        <p:txBody>
          <a:bodyPr/>
          <a:lstStyle/>
          <a:p>
            <a:r>
              <a:rPr lang="de-DE"/>
              <a:t>Anne-Sophie Waag</a:t>
            </a:r>
          </a:p>
        </p:txBody>
      </p:sp>
      <p:sp>
        <p:nvSpPr>
          <p:cNvPr id="8199" name="Foliennummernplatzhalter 5">
            <a:extLst>
              <a:ext uri="{FF2B5EF4-FFF2-40B4-BE49-F238E27FC236}">
                <a16:creationId xmlns="" xmlns:a16="http://schemas.microsoft.com/office/drawing/2014/main" id="{E358DD05-059B-D14F-BC7E-05D909C849E4}"/>
              </a:ext>
            </a:extLst>
          </p:cNvPr>
          <p:cNvSpPr>
            <a:spLocks noGrp="1" noChangeArrowheads="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E894BA-20F1-5D44-B11A-98E11FD7930D}" type="slidenum">
              <a:rPr lang="de-DE" altLang="de-DE" smtClean="0"/>
              <a:pPr/>
              <a:t>5</a:t>
            </a:fld>
            <a:endParaRPr lang="de-DE" alt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 xmlns:a16="http://schemas.microsoft.com/office/drawing/2014/main" id="{0751586B-67FC-994B-A8B6-60C362EB0729}"/>
              </a:ext>
            </a:extLst>
          </p:cNvPr>
          <p:cNvSpPr>
            <a:spLocks noGrp="1" noChangeArrowheads="1"/>
          </p:cNvSpPr>
          <p:nvPr>
            <p:ph type="title"/>
          </p:nvPr>
        </p:nvSpPr>
        <p:spPr/>
        <p:txBody>
          <a:bodyPr/>
          <a:lstStyle/>
          <a:p>
            <a:r>
              <a:rPr lang="de-DE" altLang="de-DE"/>
              <a:t>Lizensierung</a:t>
            </a:r>
          </a:p>
        </p:txBody>
      </p:sp>
      <p:sp>
        <p:nvSpPr>
          <p:cNvPr id="4" name="Datumsplatzhalter 3">
            <a:extLst>
              <a:ext uri="{FF2B5EF4-FFF2-40B4-BE49-F238E27FC236}">
                <a16:creationId xmlns="" xmlns:a16="http://schemas.microsoft.com/office/drawing/2014/main" id="{A2B71BED-7367-4A4A-BF32-78204E18B01D}"/>
              </a:ext>
            </a:extLst>
          </p:cNvPr>
          <p:cNvSpPr>
            <a:spLocks noGrp="1"/>
          </p:cNvSpPr>
          <p:nvPr>
            <p:ph type="dt" sz="half" idx="10"/>
          </p:nvPr>
        </p:nvSpPr>
        <p:spPr/>
        <p:txBody>
          <a:bodyPr/>
          <a:lstStyle/>
          <a:p>
            <a:r>
              <a:rPr lang="de-DE"/>
              <a:t>CC BY 2.0 DE</a:t>
            </a:r>
            <a:endParaRPr lang="de-DE" dirty="0"/>
          </a:p>
        </p:txBody>
      </p:sp>
      <p:sp>
        <p:nvSpPr>
          <p:cNvPr id="5" name="Fußzeilenplatzhalter 4">
            <a:extLst>
              <a:ext uri="{FF2B5EF4-FFF2-40B4-BE49-F238E27FC236}">
                <a16:creationId xmlns="" xmlns:a16="http://schemas.microsoft.com/office/drawing/2014/main" id="{D16497C2-568E-F54C-A562-4D458CA4A8AA}"/>
              </a:ext>
            </a:extLst>
          </p:cNvPr>
          <p:cNvSpPr>
            <a:spLocks noGrp="1"/>
          </p:cNvSpPr>
          <p:nvPr>
            <p:ph type="ftr" sz="quarter" idx="11"/>
          </p:nvPr>
        </p:nvSpPr>
        <p:spPr/>
        <p:txBody>
          <a:bodyPr/>
          <a:lstStyle/>
          <a:p>
            <a:r>
              <a:rPr lang="de-DE"/>
              <a:t>Anne-Sophie Waag</a:t>
            </a:r>
          </a:p>
        </p:txBody>
      </p:sp>
      <p:sp>
        <p:nvSpPr>
          <p:cNvPr id="9221" name="Foliennummernplatzhalter 5">
            <a:extLst>
              <a:ext uri="{FF2B5EF4-FFF2-40B4-BE49-F238E27FC236}">
                <a16:creationId xmlns="" xmlns:a16="http://schemas.microsoft.com/office/drawing/2014/main" id="{D6B368A3-BB18-AA4F-BC9F-9351AD5DDC43}"/>
              </a:ext>
            </a:extLst>
          </p:cNvPr>
          <p:cNvSpPr>
            <a:spLocks noGrp="1" noChangeArrowheads="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178CEBC-0592-CE48-9985-C2CCB1F83AC2}" type="slidenum">
              <a:rPr lang="de-DE" altLang="de-DE" smtClean="0"/>
              <a:pPr/>
              <a:t>6</a:t>
            </a:fld>
            <a:endParaRPr lang="de-DE" altLang="de-DE"/>
          </a:p>
        </p:txBody>
      </p:sp>
      <p:pic>
        <p:nvPicPr>
          <p:cNvPr id="9222" name="Grafik 6">
            <a:extLst>
              <a:ext uri="{FF2B5EF4-FFF2-40B4-BE49-F238E27FC236}">
                <a16:creationId xmlns="" xmlns:a16="http://schemas.microsoft.com/office/drawing/2014/main" id="{2C683FFE-B760-8149-90A4-FB9BE918E584}"/>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430" y="2197769"/>
            <a:ext cx="8229600" cy="314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 xmlns:a16="http://schemas.microsoft.com/office/drawing/2014/main" id="{EF62FA14-D596-C74E-9D97-AD70B9DAD247}"/>
              </a:ext>
            </a:extLst>
          </p:cNvPr>
          <p:cNvSpPr>
            <a:spLocks noGrp="1" noChangeArrowheads="1"/>
          </p:cNvSpPr>
          <p:nvPr>
            <p:ph type="title"/>
          </p:nvPr>
        </p:nvSpPr>
        <p:spPr/>
        <p:txBody>
          <a:bodyPr/>
          <a:lstStyle/>
          <a:p>
            <a:r>
              <a:rPr lang="de-DE" altLang="de-DE"/>
              <a:t>Lizensierung</a:t>
            </a:r>
          </a:p>
        </p:txBody>
      </p:sp>
      <p:sp>
        <p:nvSpPr>
          <p:cNvPr id="3" name="Textplatzhalter 2">
            <a:extLst>
              <a:ext uri="{FF2B5EF4-FFF2-40B4-BE49-F238E27FC236}">
                <a16:creationId xmlns="" xmlns:a16="http://schemas.microsoft.com/office/drawing/2014/main" id="{F7129E12-D488-C744-941E-78F74C42BCF5}"/>
              </a:ext>
            </a:extLst>
          </p:cNvPr>
          <p:cNvSpPr>
            <a:spLocks noGrp="1"/>
          </p:cNvSpPr>
          <p:nvPr>
            <p:ph idx="1"/>
          </p:nvPr>
        </p:nvSpPr>
        <p:spPr/>
        <p:txBody>
          <a:bodyPr>
            <a:normAutofit fontScale="70000" lnSpcReduction="20000"/>
          </a:bodyPr>
          <a:lstStyle/>
          <a:p>
            <a:pPr marL="0" indent="0">
              <a:buNone/>
            </a:pPr>
            <a:r>
              <a:rPr lang="de-DE" dirty="0"/>
              <a:t>Rechte der Nachnutzung von Materialien (5R bzw. 5V):</a:t>
            </a:r>
          </a:p>
          <a:p>
            <a:pPr marL="457200" indent="-457200">
              <a:buFont typeface="+mj-lt"/>
              <a:buAutoNum type="arabicPeriod"/>
            </a:pPr>
            <a:r>
              <a:rPr lang="de-DE" b="1" dirty="0"/>
              <a:t>Verwahren/Vervielfältigen </a:t>
            </a:r>
            <a:r>
              <a:rPr lang="de-DE" dirty="0"/>
              <a:t>– das Recht, Kopien des Inhalts anzufertigen, zu besitzen und zu kontrollieren (z. B. Download, Speicherung und Vervielfältigung)</a:t>
            </a:r>
          </a:p>
          <a:p>
            <a:pPr marL="457200" indent="-457200">
              <a:buFont typeface="+mj-lt"/>
              <a:buAutoNum type="arabicPeriod"/>
            </a:pPr>
            <a:r>
              <a:rPr lang="de-DE" b="1" dirty="0"/>
              <a:t>Verwenden</a:t>
            </a:r>
            <a:r>
              <a:rPr lang="de-DE" dirty="0"/>
              <a:t> – das Recht, den Inhalt in unterschiedlichen Zusammenhängen einzusetzen (z. B. im Klassenraum, in einer Lerngruppe, auf einer Website, in einem Video)</a:t>
            </a:r>
          </a:p>
          <a:p>
            <a:pPr marL="457200" indent="-457200">
              <a:buFont typeface="+mj-lt"/>
              <a:buAutoNum type="arabicPeriod"/>
            </a:pPr>
            <a:r>
              <a:rPr lang="de-DE" b="1" dirty="0"/>
              <a:t>Verarbeiten</a:t>
            </a:r>
            <a:r>
              <a:rPr lang="de-DE" dirty="0"/>
              <a:t> – das Recht, den Inhalt zu bearbeiten, anzupassen, zu verändern oder umzugestalten (z. B. einen Inhalt in eine andere Sprache zu übersetzen)</a:t>
            </a:r>
          </a:p>
          <a:p>
            <a:pPr marL="457200" indent="-457200">
              <a:buFont typeface="+mj-lt"/>
              <a:buAutoNum type="arabicPeriod"/>
            </a:pPr>
            <a:r>
              <a:rPr lang="de-DE" b="1" dirty="0"/>
              <a:t>Vermischen</a:t>
            </a:r>
            <a:r>
              <a:rPr lang="de-DE" dirty="0"/>
              <a:t> – das Recht, einen Inhalt im Original oder in einer Bearbeitung mit anderen offenen Inhalten zu verbinden und aus ihnen etwas Neues zu schaffen (z. B. beim Einbauen von Bildern und Musik in ein Video)</a:t>
            </a:r>
          </a:p>
          <a:p>
            <a:pPr marL="457200" indent="-457200">
              <a:buFont typeface="+mj-lt"/>
              <a:buAutoNum type="arabicPeriod"/>
            </a:pPr>
            <a:r>
              <a:rPr lang="de-DE" b="1" dirty="0"/>
              <a:t>Verbreiten</a:t>
            </a:r>
            <a:r>
              <a:rPr lang="de-DE" dirty="0"/>
              <a:t> – das Recht, Kopien eines Inhalts mit Anderen zu teilen, im Original oder in eigenen Überarbeitungen (z. B. einem Freund eine Kopie zu geben oder online zu veröffentlichen) (Quelle: Transferstelle Open Educational Resources 2015)</a:t>
            </a:r>
          </a:p>
        </p:txBody>
      </p:sp>
      <p:sp>
        <p:nvSpPr>
          <p:cNvPr id="4" name="Datumsplatzhalter 3">
            <a:extLst>
              <a:ext uri="{FF2B5EF4-FFF2-40B4-BE49-F238E27FC236}">
                <a16:creationId xmlns="" xmlns:a16="http://schemas.microsoft.com/office/drawing/2014/main" id="{4387D656-DFB6-7A44-9F76-DD061F79A3A6}"/>
              </a:ext>
            </a:extLst>
          </p:cNvPr>
          <p:cNvSpPr>
            <a:spLocks noGrp="1"/>
          </p:cNvSpPr>
          <p:nvPr>
            <p:ph type="dt" sz="half" idx="10"/>
          </p:nvPr>
        </p:nvSpPr>
        <p:spPr/>
        <p:txBody>
          <a:bodyPr/>
          <a:lstStyle/>
          <a:p>
            <a:r>
              <a:rPr lang="de-DE"/>
              <a:t>CC BY 2.0 DE</a:t>
            </a:r>
            <a:endParaRPr lang="de-DE" dirty="0"/>
          </a:p>
        </p:txBody>
      </p:sp>
      <p:sp>
        <p:nvSpPr>
          <p:cNvPr id="5" name="Fußzeilenplatzhalter 4">
            <a:extLst>
              <a:ext uri="{FF2B5EF4-FFF2-40B4-BE49-F238E27FC236}">
                <a16:creationId xmlns="" xmlns:a16="http://schemas.microsoft.com/office/drawing/2014/main" id="{41DC57A4-4C17-1F49-AE71-2C5D5363DD2B}"/>
              </a:ext>
            </a:extLst>
          </p:cNvPr>
          <p:cNvSpPr>
            <a:spLocks noGrp="1"/>
          </p:cNvSpPr>
          <p:nvPr>
            <p:ph type="ftr" sz="quarter" idx="11"/>
          </p:nvPr>
        </p:nvSpPr>
        <p:spPr/>
        <p:txBody>
          <a:bodyPr/>
          <a:lstStyle/>
          <a:p>
            <a:r>
              <a:rPr lang="de-DE"/>
              <a:t>Anne-Sophie Waag</a:t>
            </a:r>
          </a:p>
        </p:txBody>
      </p:sp>
      <p:sp>
        <p:nvSpPr>
          <p:cNvPr id="10246" name="Foliennummernplatzhalter 5">
            <a:extLst>
              <a:ext uri="{FF2B5EF4-FFF2-40B4-BE49-F238E27FC236}">
                <a16:creationId xmlns="" xmlns:a16="http://schemas.microsoft.com/office/drawing/2014/main" id="{FA9728E1-972B-1343-B722-6ECF18311C88}"/>
              </a:ext>
            </a:extLst>
          </p:cNvPr>
          <p:cNvSpPr>
            <a:spLocks noGrp="1" noChangeArrowheads="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B35573-7A7C-5A46-A33C-6F1AFAC2043E}" type="slidenum">
              <a:rPr lang="de-DE" altLang="de-DE" smtClean="0"/>
              <a:pPr/>
              <a:t>7</a:t>
            </a:fld>
            <a:endParaRPr lang="de-DE" alt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 xmlns:a16="http://schemas.microsoft.com/office/drawing/2014/main" id="{785A391E-70B4-4E46-BF66-62779623BF29}"/>
              </a:ext>
            </a:extLst>
          </p:cNvPr>
          <p:cNvSpPr>
            <a:spLocks noGrp="1" noChangeArrowheads="1"/>
          </p:cNvSpPr>
          <p:nvPr>
            <p:ph type="title"/>
          </p:nvPr>
        </p:nvSpPr>
        <p:spPr/>
        <p:txBody>
          <a:bodyPr/>
          <a:lstStyle/>
          <a:p>
            <a:r>
              <a:rPr lang="de-DE" altLang="de-DE"/>
              <a:t>Vorteile von OER</a:t>
            </a:r>
          </a:p>
        </p:txBody>
      </p:sp>
      <p:sp>
        <p:nvSpPr>
          <p:cNvPr id="3" name="Textplatzhalter 2">
            <a:extLst>
              <a:ext uri="{FF2B5EF4-FFF2-40B4-BE49-F238E27FC236}">
                <a16:creationId xmlns="" xmlns:a16="http://schemas.microsoft.com/office/drawing/2014/main" id="{C9613A92-509C-8849-848D-02AA8381FF3F}"/>
              </a:ext>
            </a:extLst>
          </p:cNvPr>
          <p:cNvSpPr>
            <a:spLocks noGrp="1"/>
          </p:cNvSpPr>
          <p:nvPr>
            <p:ph idx="1"/>
          </p:nvPr>
        </p:nvSpPr>
        <p:spPr/>
        <p:txBody>
          <a:bodyPr>
            <a:normAutofit lnSpcReduction="10000"/>
          </a:bodyPr>
          <a:lstStyle/>
          <a:p>
            <a:pPr marL="0" indent="0">
              <a:buNone/>
            </a:pPr>
            <a:r>
              <a:rPr lang="de-DE" dirty="0"/>
              <a:t>OER als kostengünstigere, frei lizenzierte Lehrbücher</a:t>
            </a:r>
          </a:p>
          <a:p>
            <a:pPr lvl="1"/>
            <a:r>
              <a:rPr lang="de-DE" dirty="0"/>
              <a:t>Unterliegen damit nicht den herkömmlichen Urheberrechtsbestimmungen</a:t>
            </a:r>
          </a:p>
          <a:p>
            <a:pPr lvl="1"/>
            <a:r>
              <a:rPr lang="de-DE" dirty="0"/>
              <a:t>Materialien dürfen weiterverarbeitet und wieder online gestellt werden</a:t>
            </a:r>
          </a:p>
          <a:p>
            <a:pPr marL="0" indent="0">
              <a:buNone/>
            </a:pPr>
            <a:r>
              <a:rPr lang="de-DE" dirty="0"/>
              <a:t>OER als didaktische Innovation</a:t>
            </a:r>
          </a:p>
          <a:p>
            <a:pPr lvl="1"/>
            <a:r>
              <a:rPr lang="de-DE" dirty="0"/>
              <a:t>Neue pädagogische Praktiken (OEP)</a:t>
            </a:r>
          </a:p>
          <a:p>
            <a:pPr lvl="1"/>
            <a:r>
              <a:rPr lang="de-DE" dirty="0"/>
              <a:t>Zugang über dezentral vernetzte Repositorien</a:t>
            </a:r>
          </a:p>
          <a:p>
            <a:pPr marL="0" indent="0">
              <a:buNone/>
            </a:pPr>
            <a:r>
              <a:rPr lang="de-DE" dirty="0"/>
              <a:t>OER als Treiber bildungspolitischer Reformen</a:t>
            </a:r>
          </a:p>
          <a:p>
            <a:pPr lvl="1"/>
            <a:r>
              <a:rPr lang="de-DE" dirty="0"/>
              <a:t>Technologische Möglichkeiten im Bildungskontext fruchtbar machen</a:t>
            </a:r>
          </a:p>
          <a:p>
            <a:pPr lvl="1"/>
            <a:r>
              <a:rPr lang="de-DE" dirty="0"/>
              <a:t>Potenziell längere Lebensdauer als traditionelle </a:t>
            </a:r>
            <a:r>
              <a:rPr lang="de-DE" dirty="0" smtClean="0"/>
              <a:t>Materialien</a:t>
            </a:r>
            <a:endParaRPr lang="de-DE" dirty="0"/>
          </a:p>
        </p:txBody>
      </p:sp>
      <p:sp>
        <p:nvSpPr>
          <p:cNvPr id="4" name="Datumsplatzhalter 3">
            <a:extLst>
              <a:ext uri="{FF2B5EF4-FFF2-40B4-BE49-F238E27FC236}">
                <a16:creationId xmlns="" xmlns:a16="http://schemas.microsoft.com/office/drawing/2014/main" id="{7D66B15B-7AA4-E349-9B40-22E95657DB54}"/>
              </a:ext>
            </a:extLst>
          </p:cNvPr>
          <p:cNvSpPr>
            <a:spLocks noGrp="1"/>
          </p:cNvSpPr>
          <p:nvPr>
            <p:ph type="dt" sz="half" idx="10"/>
          </p:nvPr>
        </p:nvSpPr>
        <p:spPr/>
        <p:txBody>
          <a:bodyPr/>
          <a:lstStyle/>
          <a:p>
            <a:r>
              <a:rPr lang="de-DE"/>
              <a:t>CC BY 2.0 DE</a:t>
            </a:r>
            <a:endParaRPr lang="de-DE" dirty="0"/>
          </a:p>
        </p:txBody>
      </p:sp>
      <p:sp>
        <p:nvSpPr>
          <p:cNvPr id="5" name="Fußzeilenplatzhalter 4">
            <a:extLst>
              <a:ext uri="{FF2B5EF4-FFF2-40B4-BE49-F238E27FC236}">
                <a16:creationId xmlns="" xmlns:a16="http://schemas.microsoft.com/office/drawing/2014/main" id="{75F3136D-DF89-7941-B511-605858AF6667}"/>
              </a:ext>
            </a:extLst>
          </p:cNvPr>
          <p:cNvSpPr>
            <a:spLocks noGrp="1"/>
          </p:cNvSpPr>
          <p:nvPr>
            <p:ph type="ftr" sz="quarter" idx="11"/>
          </p:nvPr>
        </p:nvSpPr>
        <p:spPr/>
        <p:txBody>
          <a:bodyPr/>
          <a:lstStyle/>
          <a:p>
            <a:r>
              <a:rPr lang="de-DE"/>
              <a:t>Anne-Sophie Waag</a:t>
            </a:r>
          </a:p>
        </p:txBody>
      </p:sp>
      <p:sp>
        <p:nvSpPr>
          <p:cNvPr id="11270" name="Foliennummernplatzhalter 5">
            <a:extLst>
              <a:ext uri="{FF2B5EF4-FFF2-40B4-BE49-F238E27FC236}">
                <a16:creationId xmlns="" xmlns:a16="http://schemas.microsoft.com/office/drawing/2014/main" id="{539C1051-8FD5-4D4D-9039-C57697C65399}"/>
              </a:ext>
            </a:extLst>
          </p:cNvPr>
          <p:cNvSpPr>
            <a:spLocks noGrp="1" noChangeArrowheads="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1BAE777-37E0-5A4A-BC8B-1E95B0BB2D23}" type="slidenum">
              <a:rPr lang="de-DE" altLang="de-DE" smtClean="0"/>
              <a:pPr/>
              <a:t>8</a:t>
            </a:fld>
            <a:endParaRPr lang="de-DE" altLang="de-DE"/>
          </a:p>
        </p:txBody>
      </p:sp>
      <p:sp>
        <p:nvSpPr>
          <p:cNvPr id="7" name="Textfeld 6"/>
          <p:cNvSpPr txBox="1"/>
          <p:nvPr/>
        </p:nvSpPr>
        <p:spPr>
          <a:xfrm>
            <a:off x="6516270" y="6063765"/>
            <a:ext cx="1728240" cy="461665"/>
          </a:xfrm>
          <a:prstGeom prst="rect">
            <a:avLst/>
          </a:prstGeom>
          <a:noFill/>
        </p:spPr>
        <p:txBody>
          <a:bodyPr wrap="square" rtlCol="0">
            <a:spAutoFit/>
          </a:bodyPr>
          <a:lstStyle/>
          <a:p>
            <a:r>
              <a:rPr lang="de-DE" altLang="de-DE" sz="1200" dirty="0" smtClean="0"/>
              <a:t>Quelle: </a:t>
            </a:r>
            <a:r>
              <a:rPr lang="de-DE" altLang="de-DE" sz="1200" dirty="0" err="1" smtClean="0"/>
              <a:t>Deimann</a:t>
            </a:r>
            <a:r>
              <a:rPr lang="de-DE" altLang="de-DE" sz="1200" dirty="0" smtClean="0"/>
              <a:t> (2019)</a:t>
            </a:r>
            <a:endParaRPr lang="en-US" altLang="de-DE" sz="1200" dirty="0" smtClean="0"/>
          </a:p>
          <a:p>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 xmlns:a16="http://schemas.microsoft.com/office/drawing/2014/main" id="{93A03168-C5BD-AC42-B860-9AA1F6FF3B7C}"/>
              </a:ext>
            </a:extLst>
          </p:cNvPr>
          <p:cNvSpPr>
            <a:spLocks noGrp="1" noChangeArrowheads="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4000" b="1"/>
              <a:t>Tools</a:t>
            </a:r>
          </a:p>
        </p:txBody>
      </p:sp>
      <p:sp>
        <p:nvSpPr>
          <p:cNvPr id="4" name="Datumsplatzhalter 3">
            <a:extLst>
              <a:ext uri="{FF2B5EF4-FFF2-40B4-BE49-F238E27FC236}">
                <a16:creationId xmlns="" xmlns:a16="http://schemas.microsoft.com/office/drawing/2014/main" id="{DF3B0E2E-BCBB-E642-93EB-5B04A660F986}"/>
              </a:ext>
            </a:extLst>
          </p:cNvPr>
          <p:cNvSpPr>
            <a:spLocks noGrp="1"/>
          </p:cNvSpPr>
          <p:nvPr>
            <p:ph type="dt" sz="half" idx="10"/>
          </p:nvPr>
        </p:nvSpPr>
        <p:spPr/>
        <p:txBody>
          <a:bodyPr/>
          <a:lstStyle/>
          <a:p>
            <a:pPr>
              <a:defRPr/>
            </a:pPr>
            <a:r>
              <a:rPr lang="de-DE"/>
              <a:t>CC BY 2.0 DE</a:t>
            </a:r>
            <a:endParaRPr lang="de-DE" dirty="0"/>
          </a:p>
        </p:txBody>
      </p:sp>
      <p:sp>
        <p:nvSpPr>
          <p:cNvPr id="5" name="Fußzeilenplatzhalter 4">
            <a:extLst>
              <a:ext uri="{FF2B5EF4-FFF2-40B4-BE49-F238E27FC236}">
                <a16:creationId xmlns="" xmlns:a16="http://schemas.microsoft.com/office/drawing/2014/main" id="{D856BE1E-668E-164B-97B9-E8F9F9E519E4}"/>
              </a:ext>
            </a:extLst>
          </p:cNvPr>
          <p:cNvSpPr>
            <a:spLocks noGrp="1"/>
          </p:cNvSpPr>
          <p:nvPr>
            <p:ph type="ftr" sz="quarter" idx="11"/>
          </p:nvPr>
        </p:nvSpPr>
        <p:spPr/>
        <p:txBody>
          <a:bodyPr/>
          <a:lstStyle/>
          <a:p>
            <a:pPr>
              <a:defRPr/>
            </a:pPr>
            <a:r>
              <a:rPr lang="de-DE"/>
              <a:t>Anne-Sophie Waag</a:t>
            </a:r>
          </a:p>
        </p:txBody>
      </p:sp>
      <p:sp>
        <p:nvSpPr>
          <p:cNvPr id="12293" name="Foliennummernplatzhalter 5">
            <a:extLst>
              <a:ext uri="{FF2B5EF4-FFF2-40B4-BE49-F238E27FC236}">
                <a16:creationId xmlns="" xmlns:a16="http://schemas.microsoft.com/office/drawing/2014/main" id="{D8E8F76D-F4C6-FB45-9C24-36B7A2101EF1}"/>
              </a:ext>
            </a:extLst>
          </p:cNvPr>
          <p:cNvSpPr>
            <a:spLocks noGrp="1" noChangeArrowheads="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94E9FD2-D8B0-884E-AA16-BCBF47C262FD}" type="slidenum">
              <a:rPr lang="de-DE" altLang="de-DE">
                <a:solidFill>
                  <a:schemeClr val="bg1"/>
                </a:solidFill>
                <a:latin typeface="Georgia" panose="02040502050405020303" pitchFamily="18" charset="0"/>
              </a:rPr>
              <a:pPr/>
              <a:t>9</a:t>
            </a:fld>
            <a:endParaRPr lang="de-DE" altLang="de-DE">
              <a:solidFill>
                <a:schemeClr val="bg1"/>
              </a:solidFill>
              <a:latin typeface="Georgia" panose="02040502050405020303" pitchFamily="18" charset="0"/>
            </a:endParaRPr>
          </a:p>
        </p:txBody>
      </p:sp>
    </p:spTree>
  </p:cSld>
  <p:clrMapOvr>
    <a:masterClrMapping/>
  </p:clrMapOvr>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M_SoWi_C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UM_SoWi_CD" id="{697187A4-4DA7-EF41-A277-EBF20A6D5625}" vid="{96C16F2D-22A1-BA45-B302-A7CD45C5DD39}"/>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875</Words>
  <Application>Microsoft Office PowerPoint</Application>
  <PresentationFormat>Bildschirmpräsentation (4:3)</PresentationFormat>
  <Paragraphs>150</Paragraphs>
  <Slides>15</Slides>
  <Notes>3</Notes>
  <HiddenSlides>0</HiddenSlides>
  <MMClips>0</MMClips>
  <ScaleCrop>false</ScaleCrop>
  <HeadingPairs>
    <vt:vector size="4" baseType="variant">
      <vt:variant>
        <vt:lpstr>Design</vt:lpstr>
      </vt:variant>
      <vt:variant>
        <vt:i4>2</vt:i4>
      </vt:variant>
      <vt:variant>
        <vt:lpstr>Folientitel</vt:lpstr>
      </vt:variant>
      <vt:variant>
        <vt:i4>15</vt:i4>
      </vt:variant>
    </vt:vector>
  </HeadingPairs>
  <TitlesOfParts>
    <vt:vector size="17" baseType="lpstr">
      <vt:lpstr>Benutzerdefiniertes Design</vt:lpstr>
      <vt:lpstr>UM_SoWi_CD</vt:lpstr>
      <vt:lpstr>Lehren und lernen mit digitalen Medien</vt:lpstr>
      <vt:lpstr>Heutige Agenda</vt:lpstr>
      <vt:lpstr>Vorab</vt:lpstr>
      <vt:lpstr>Input</vt:lpstr>
      <vt:lpstr>Einleitung</vt:lpstr>
      <vt:lpstr>Lizensierung</vt:lpstr>
      <vt:lpstr>Lizensierung</vt:lpstr>
      <vt:lpstr>Vorteile von OER</vt:lpstr>
      <vt:lpstr>Tools</vt:lpstr>
      <vt:lpstr>Sammeln &amp; Strukturieren</vt:lpstr>
      <vt:lpstr>Sammeln &amp; Strukturieren</vt:lpstr>
      <vt:lpstr>Schule und Digitalisierung  in den Medien</vt:lpstr>
      <vt:lpstr>Einzelne Beiträge</vt:lpstr>
      <vt:lpstr>Einzelne Beiträge</vt:lpstr>
      <vt:lpstr>Literatur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PresseHIWI 02</dc:creator>
  <cp:lastModifiedBy>Windows-Benutzer</cp:lastModifiedBy>
  <cp:revision>766</cp:revision>
  <dcterms:created xsi:type="dcterms:W3CDTF">2015-07-16T13:41:58Z</dcterms:created>
  <dcterms:modified xsi:type="dcterms:W3CDTF">2020-05-11T09:08:31Z</dcterms:modified>
</cp:coreProperties>
</file>