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5"/>
    <p:sldMasterId id="2147483681" r:id="rId6"/>
  </p:sldMasterIdLst>
  <p:notesMasterIdLst>
    <p:notesMasterId r:id="rId39"/>
  </p:notesMasterIdLst>
  <p:handoutMasterIdLst>
    <p:handoutMasterId r:id="rId40"/>
  </p:handoutMasterIdLst>
  <p:sldIdLst>
    <p:sldId id="267" r:id="rId7"/>
    <p:sldId id="3039" r:id="rId8"/>
    <p:sldId id="3040" r:id="rId9"/>
    <p:sldId id="3003" r:id="rId10"/>
    <p:sldId id="3024" r:id="rId11"/>
    <p:sldId id="3025" r:id="rId12"/>
    <p:sldId id="3026" r:id="rId13"/>
    <p:sldId id="3041" r:id="rId14"/>
    <p:sldId id="294" r:id="rId15"/>
    <p:sldId id="3027" r:id="rId16"/>
    <p:sldId id="290" r:id="rId17"/>
    <p:sldId id="3042" r:id="rId18"/>
    <p:sldId id="3028" r:id="rId19"/>
    <p:sldId id="331" r:id="rId20"/>
    <p:sldId id="372" r:id="rId21"/>
    <p:sldId id="3043" r:id="rId22"/>
    <p:sldId id="3029" r:id="rId23"/>
    <p:sldId id="3030" r:id="rId24"/>
    <p:sldId id="754" r:id="rId25"/>
    <p:sldId id="3044" r:id="rId26"/>
    <p:sldId id="3031" r:id="rId27"/>
    <p:sldId id="3035" r:id="rId28"/>
    <p:sldId id="3036" r:id="rId29"/>
    <p:sldId id="3038" r:id="rId30"/>
    <p:sldId id="3045" r:id="rId31"/>
    <p:sldId id="3037" r:id="rId32"/>
    <p:sldId id="3047" r:id="rId33"/>
    <p:sldId id="3032" r:id="rId34"/>
    <p:sldId id="3033" r:id="rId35"/>
    <p:sldId id="3034" r:id="rId36"/>
    <p:sldId id="3046" r:id="rId37"/>
    <p:sldId id="2987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2933" userDrawn="1">
          <p15:clr>
            <a:srgbClr val="A4A3A4"/>
          </p15:clr>
        </p15:guide>
        <p15:guide id="3" orient="horz" userDrawn="1">
          <p15:clr>
            <a:srgbClr val="A4A3A4"/>
          </p15:clr>
        </p15:guide>
        <p15:guide id="4" orient="horz" pos="1389" userDrawn="1">
          <p15:clr>
            <a:srgbClr val="A4A3A4"/>
          </p15:clr>
        </p15:guide>
        <p15:guide id="5" pos="30" userDrawn="1">
          <p15:clr>
            <a:srgbClr val="A4A3A4"/>
          </p15:clr>
        </p15:guide>
        <p15:guide id="6" orient="horz" pos="35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27D30C-53C6-F103-4EC1-602DCB83210B}" name="Pfaffl, Christian" initials="CP" userId="S::Pfaffl@ifo.de::8c632963-3a04-43cf-82fa-cd4db172ed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A050"/>
    <a:srgbClr val="7ECEFF"/>
    <a:srgbClr val="F07D00"/>
    <a:srgbClr val="8250A0"/>
    <a:srgbClr val="F2F2F2"/>
    <a:srgbClr val="BEBEBE"/>
    <a:srgbClr val="313131"/>
    <a:srgbClr val="B2B2B2"/>
    <a:srgbClr val="0D4080"/>
    <a:srgbClr val="003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983" autoAdjust="0"/>
  </p:normalViewPr>
  <p:slideViewPr>
    <p:cSldViewPr snapToObjects="1" showGuides="1">
      <p:cViewPr varScale="1">
        <p:scale>
          <a:sx n="62" d="100"/>
          <a:sy n="62" d="100"/>
        </p:scale>
        <p:origin x="828" y="56"/>
      </p:cViewPr>
      <p:guideLst>
        <p:guide orient="horz" pos="3929"/>
        <p:guide pos="2933"/>
        <p:guide orient="horz"/>
        <p:guide orient="horz" pos="1389"/>
        <p:guide pos="30"/>
        <p:guide orient="horz" pos="356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Objects="1" showGuides="1">
      <p:cViewPr varScale="1">
        <p:scale>
          <a:sx n="117" d="100"/>
          <a:sy n="117" d="100"/>
        </p:scale>
        <p:origin x="357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45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856095679012345E-2"/>
          <c:y val="0.12988378684807253"/>
          <c:w val="0.87608873456790115"/>
          <c:h val="0.72586318972033248"/>
        </c:manualLayout>
      </c:layout>
      <c:bubbleChart>
        <c:varyColors val="0"/>
        <c:ser>
          <c:idx val="0"/>
          <c:order val="0"/>
          <c:tx>
            <c:strRef>
              <c:f>'Abb. 3'!$E$7</c:f>
              <c:strCache>
                <c:ptCount val="1"/>
              </c:strCache>
            </c:strRef>
          </c:tx>
          <c:spPr>
            <a:noFill/>
            <a:ln w="25400">
              <a:solidFill>
                <a:srgbClr val="0070C0"/>
              </a:solidFill>
            </a:ln>
          </c:spPr>
          <c:invertIfNegative val="0"/>
          <c:dPt>
            <c:idx val="8"/>
            <c:invertIfNegative val="0"/>
            <c:bubble3D val="0"/>
            <c:spPr>
              <a:noFill/>
              <a:ln w="25400"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399-4A50-961B-B08F48FE73BB}"/>
              </c:ext>
            </c:extLst>
          </c:dPt>
          <c:dPt>
            <c:idx val="9"/>
            <c:invertIfNegative val="0"/>
            <c:bubble3D val="0"/>
            <c:spPr>
              <a:noFill/>
              <a:ln w="25400"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399-4A50-961B-B08F48FE73BB}"/>
              </c:ext>
            </c:extLst>
          </c:dPt>
          <c:dPt>
            <c:idx val="13"/>
            <c:invertIfNegative val="0"/>
            <c:bubble3D val="0"/>
            <c:spPr>
              <a:noFill/>
              <a:ln w="25400"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399-4A50-961B-B08F48FE73BB}"/>
              </c:ext>
            </c:extLst>
          </c:dPt>
          <c:dPt>
            <c:idx val="17"/>
            <c:invertIfNegative val="0"/>
            <c:bubble3D val="0"/>
            <c:spPr>
              <a:noFill/>
              <a:ln w="25400"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399-4A50-961B-B08F48FE73BB}"/>
              </c:ext>
            </c:extLst>
          </c:dPt>
          <c:dPt>
            <c:idx val="25"/>
            <c:invertIfNegative val="0"/>
            <c:bubble3D val="0"/>
            <c:spPr>
              <a:noFill/>
              <a:ln w="25400"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E399-4A50-961B-B08F48FE73BB}"/>
              </c:ext>
            </c:extLst>
          </c:dPt>
          <c:dLbls>
            <c:dLbl>
              <c:idx val="0"/>
              <c:layout>
                <c:manualLayout>
                  <c:x val="-3.9510325028467019E-2"/>
                  <c:y val="5.9203192563384577E-2"/>
                </c:manualLayout>
              </c:layout>
              <c:tx>
                <c:rich>
                  <a:bodyPr/>
                  <a:lstStyle/>
                  <a:p>
                    <a:fld id="{96B6C7DD-9268-4C4E-B824-4E8D192C4563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E399-4A50-961B-B08F48FE73BB}"/>
                </c:ext>
              </c:extLst>
            </c:dLbl>
            <c:dLbl>
              <c:idx val="1"/>
              <c:layout>
                <c:manualLayout>
                  <c:x val="-7.991242283950617E-2"/>
                  <c:y val="-6.1101587301587303E-2"/>
                </c:manualLayout>
              </c:layout>
              <c:tx>
                <c:rich>
                  <a:bodyPr/>
                  <a:lstStyle/>
                  <a:p>
                    <a:fld id="{4A97A315-DB01-4CE7-A97D-5127E13AD291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E399-4A50-961B-B08F48FE73BB}"/>
                </c:ext>
              </c:extLst>
            </c:dLbl>
            <c:dLbl>
              <c:idx val="2"/>
              <c:layout>
                <c:manualLayout>
                  <c:x val="2.0200081773697885E-2"/>
                  <c:y val="3.28801645808331E-2"/>
                </c:manualLayout>
              </c:layout>
              <c:tx>
                <c:rich>
                  <a:bodyPr/>
                  <a:lstStyle/>
                  <a:p>
                    <a:fld id="{42C8D707-F444-4256-BEB3-4F6E6F128B0E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E399-4A50-961B-B08F48FE73BB}"/>
                </c:ext>
              </c:extLst>
            </c:dLbl>
            <c:dLbl>
              <c:idx val="3"/>
              <c:layout>
                <c:manualLayout>
                  <c:x val="4.0767485722576081E-2"/>
                  <c:y val="-1.1948682781873251E-2"/>
                </c:manualLayout>
              </c:layout>
              <c:tx>
                <c:rich>
                  <a:bodyPr/>
                  <a:lstStyle/>
                  <a:p>
                    <a:fld id="{364A1CB8-3988-44C6-A123-2ADA9D04A52C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E399-4A50-961B-B08F48FE73BB}"/>
                </c:ext>
              </c:extLst>
            </c:dLbl>
            <c:dLbl>
              <c:idx val="4"/>
              <c:layout>
                <c:manualLayout>
                  <c:x val="-7.4540352682045424E-2"/>
                  <c:y val="-1.7510524410918719E-2"/>
                </c:manualLayout>
              </c:layout>
              <c:tx>
                <c:rich>
                  <a:bodyPr/>
                  <a:lstStyle/>
                  <a:p>
                    <a:fld id="{894D8770-98A3-456C-98B2-B47C81EA91AC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E399-4A50-961B-B08F48FE73BB}"/>
                </c:ext>
              </c:extLst>
            </c:dLbl>
            <c:dLbl>
              <c:idx val="5"/>
              <c:layout>
                <c:manualLayout>
                  <c:x val="-4.7827941105351782E-2"/>
                  <c:y val="8.3041316646665433E-2"/>
                </c:manualLayout>
              </c:layout>
              <c:tx>
                <c:rich>
                  <a:bodyPr/>
                  <a:lstStyle/>
                  <a:p>
                    <a:fld id="{D5167F26-A270-4AFB-9901-483BD1AB3E9A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E399-4A50-961B-B08F48FE73BB}"/>
                </c:ext>
              </c:extLst>
            </c:dLbl>
            <c:dLbl>
              <c:idx val="6"/>
              <c:layout>
                <c:manualLayout>
                  <c:x val="-4.3854442817763358E-5"/>
                  <c:y val="-6.5678229232146598E-2"/>
                </c:manualLayout>
              </c:layout>
              <c:tx>
                <c:rich>
                  <a:bodyPr/>
                  <a:lstStyle/>
                  <a:p>
                    <a:fld id="{CD0E31F4-0D0F-4989-A5AC-C19F1CC0618F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E399-4A50-961B-B08F48FE73BB}"/>
                </c:ext>
              </c:extLst>
            </c:dLbl>
            <c:dLbl>
              <c:idx val="7"/>
              <c:layout>
                <c:manualLayout>
                  <c:x val="-2.2660217095978683E-2"/>
                  <c:y val="-4.7666914299864756E-2"/>
                </c:manualLayout>
              </c:layout>
              <c:tx>
                <c:rich>
                  <a:bodyPr/>
                  <a:lstStyle/>
                  <a:p>
                    <a:fld id="{DDA09276-3365-4AA6-97A8-6654C52D674A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E399-4A50-961B-B08F48FE73BB}"/>
                </c:ext>
              </c:extLst>
            </c:dLbl>
            <c:dLbl>
              <c:idx val="8"/>
              <c:layout>
                <c:manualLayout>
                  <c:x val="-0.1592758487654321"/>
                  <c:y val="-9.640000000000009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fld id="{7EC30F23-2C67-4231-B601-A65023B2F3EE}" type="CELLRANGE">
                      <a:rPr lang="en-US" baseline="0"/>
                      <a:pPr>
                        <a:defRPr/>
                      </a:pPr>
                      <a:t>[ZELLBEREICH]</a:t>
                    </a:fld>
                    <a:r>
                      <a:rPr lang="en-US" baseline="0"/>
                      <a:t>; </a:t>
                    </a:r>
                    <a:fld id="{97EFA924-F667-4507-A85A-300F3954142E}" type="BUBBLESIZE">
                      <a:rPr lang="en-US" baseline="0"/>
                      <a:pPr>
                        <a:defRPr/>
                      </a:pPr>
                      <a:t>[BLASENGRÖSSE]</a:t>
                    </a:fld>
                    <a:endParaRPr lang="en-US" baseline="0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399-4A50-961B-B08F48FE73BB}"/>
                </c:ext>
              </c:extLst>
            </c:dLbl>
            <c:dLbl>
              <c:idx val="9"/>
              <c:layout>
                <c:manualLayout>
                  <c:x val="-1.705959807787856E-2"/>
                  <c:y val="-9.195077813970321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fld id="{AC2BF993-B348-4629-BA14-F46F90F4717D}" type="CELLRANGE">
                      <a:rPr lang="en-US" baseline="0"/>
                      <a:pPr>
                        <a:defRPr/>
                      </a:pPr>
                      <a:t>[ZELLBEREICH]</a:t>
                    </a:fld>
                    <a:r>
                      <a:rPr lang="en-US" baseline="0"/>
                      <a:t>; </a:t>
                    </a:r>
                    <a:fld id="{63D179E2-4410-4118-A196-7D7983436F68}" type="BUBBLESIZE">
                      <a:rPr lang="en-US" baseline="0"/>
                      <a:pPr>
                        <a:defRPr/>
                      </a:pPr>
                      <a:t>[BLASENGRÖSSE]</a:t>
                    </a:fld>
                    <a:endParaRPr lang="en-US" baseline="0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399-4A50-961B-B08F48FE73BB}"/>
                </c:ext>
              </c:extLst>
            </c:dLbl>
            <c:dLbl>
              <c:idx val="10"/>
              <c:layout>
                <c:manualLayout>
                  <c:x val="-4.7114399644768018E-3"/>
                  <c:y val="-3.9608739547021647E-2"/>
                </c:manualLayout>
              </c:layout>
              <c:tx>
                <c:rich>
                  <a:bodyPr/>
                  <a:lstStyle/>
                  <a:p>
                    <a:fld id="{0FFB876B-2930-45E7-A143-107348A3B681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E399-4A50-961B-B08F48FE73BB}"/>
                </c:ext>
              </c:extLst>
            </c:dLbl>
            <c:dLbl>
              <c:idx val="11"/>
              <c:layout>
                <c:manualLayout>
                  <c:x val="-0.10986779918841803"/>
                  <c:y val="-1.7894165380878908E-2"/>
                </c:manualLayout>
              </c:layout>
              <c:tx>
                <c:rich>
                  <a:bodyPr/>
                  <a:lstStyle/>
                  <a:p>
                    <a:fld id="{FE40B98C-8670-4D97-A308-699AEBA929AA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E399-4A50-961B-B08F48FE73BB}"/>
                </c:ext>
              </c:extLst>
            </c:dLbl>
            <c:dLbl>
              <c:idx val="12"/>
              <c:layout>
                <c:manualLayout>
                  <c:x val="-7.1264019133286732E-3"/>
                  <c:y val="5.5211154923138467E-2"/>
                </c:manualLayout>
              </c:layout>
              <c:tx>
                <c:rich>
                  <a:bodyPr/>
                  <a:lstStyle/>
                  <a:p>
                    <a:fld id="{A5DDB083-DF4E-491E-8BC6-E64938CE621D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E399-4A50-961B-B08F48FE73BB}"/>
                </c:ext>
              </c:extLst>
            </c:dLbl>
            <c:dLbl>
              <c:idx val="13"/>
              <c:layout>
                <c:manualLayout>
                  <c:x val="2.1014741247796183E-2"/>
                  <c:y val="2.699201859153856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fld id="{418E04D1-20D0-41AB-B5CB-87FFFEB606AB}" type="CELLRANGE">
                      <a:rPr lang="en-US" baseline="0"/>
                      <a:pPr>
                        <a:defRPr/>
                      </a:pPr>
                      <a:t>[ZELLBEREICH]</a:t>
                    </a:fld>
                    <a:r>
                      <a:rPr lang="en-US" baseline="0"/>
                      <a:t>; </a:t>
                    </a:r>
                    <a:fld id="{6C945C14-B618-45DF-AEF1-9BD7186F47AB}" type="BUBBLESIZE">
                      <a:rPr lang="en-US" baseline="0"/>
                      <a:pPr>
                        <a:defRPr/>
                      </a:pPr>
                      <a:t>[BLASENGRÖSSE]</a:t>
                    </a:fld>
                    <a:endParaRPr lang="en-US" baseline="0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E399-4A50-961B-B08F48FE73BB}"/>
                </c:ext>
              </c:extLst>
            </c:dLbl>
            <c:dLbl>
              <c:idx val="14"/>
              <c:layout>
                <c:manualLayout>
                  <c:x val="-5.0164536593729804E-2"/>
                  <c:y val="-0.15342552907785206"/>
                </c:manualLayout>
              </c:layout>
              <c:tx>
                <c:rich>
                  <a:bodyPr/>
                  <a:lstStyle/>
                  <a:p>
                    <a:fld id="{354C5A4F-BCB6-4236-B3FB-13E8A61AA4AC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E399-4A50-961B-B08F48FE73BB}"/>
                </c:ext>
              </c:extLst>
            </c:dLbl>
            <c:dLbl>
              <c:idx val="15"/>
              <c:layout>
                <c:manualLayout>
                  <c:x val="-8.2010445930439629E-2"/>
                  <c:y val="-0.10173819456349886"/>
                </c:manualLayout>
              </c:layout>
              <c:tx>
                <c:rich>
                  <a:bodyPr/>
                  <a:lstStyle/>
                  <a:p>
                    <a:fld id="{D19AC460-A4A5-45C7-AE3D-06FBB5793599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E399-4A50-961B-B08F48FE73BB}"/>
                </c:ext>
              </c:extLst>
            </c:dLbl>
            <c:dLbl>
              <c:idx val="16"/>
              <c:layout>
                <c:manualLayout>
                  <c:x val="-4.6854900047041861E-2"/>
                  <c:y val="-8.0696230260776811E-2"/>
                </c:manualLayout>
              </c:layout>
              <c:tx>
                <c:rich>
                  <a:bodyPr/>
                  <a:lstStyle/>
                  <a:p>
                    <a:fld id="{B9DAA249-E942-47B6-94D0-D236B7EAF94C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E399-4A50-961B-B08F48FE73BB}"/>
                </c:ext>
              </c:extLst>
            </c:dLbl>
            <c:dLbl>
              <c:idx val="17"/>
              <c:layout>
                <c:manualLayout>
                  <c:x val="-9.0027134773662545E-2"/>
                  <c:y val="-9.765317460317460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fld id="{BB89EC0F-E39E-4177-8A25-5E7113018F98}" type="CELLRANGE">
                      <a:rPr lang="en-US" baseline="0"/>
                      <a:pPr>
                        <a:defRPr/>
                      </a:pPr>
                      <a:t>[ZELLBEREICH]</a:t>
                    </a:fld>
                    <a:r>
                      <a:rPr lang="en-US" baseline="0"/>
                      <a:t>; </a:t>
                    </a:r>
                    <a:fld id="{1C815008-191F-4C8D-8E7F-A46BF9C32D55}" type="BUBBLESIZE">
                      <a:rPr lang="en-US" baseline="0"/>
                      <a:pPr>
                        <a:defRPr/>
                      </a:pPr>
                      <a:t>[BLASENGRÖSSE]</a:t>
                    </a:fld>
                    <a:endParaRPr lang="en-US" baseline="0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E399-4A50-961B-B08F48FE73BB}"/>
                </c:ext>
              </c:extLst>
            </c:dLbl>
            <c:dLbl>
              <c:idx val="18"/>
              <c:layout>
                <c:manualLayout>
                  <c:x val="-1.4684313958242708E-2"/>
                  <c:y val="-4.5492313846505428E-2"/>
                </c:manualLayout>
              </c:layout>
              <c:tx>
                <c:rich>
                  <a:bodyPr/>
                  <a:lstStyle/>
                  <a:p>
                    <a:fld id="{A9BD42F4-BA14-4FB2-83D9-F82BA638213E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E399-4A50-961B-B08F48FE73BB}"/>
                </c:ext>
              </c:extLst>
            </c:dLbl>
            <c:dLbl>
              <c:idx val="19"/>
              <c:layout>
                <c:manualLayout>
                  <c:x val="-2.6085809625555598E-2"/>
                  <c:y val="4.7687486904013476E-2"/>
                </c:manualLayout>
              </c:layout>
              <c:tx>
                <c:rich>
                  <a:bodyPr/>
                  <a:lstStyle/>
                  <a:p>
                    <a:fld id="{67FE7B1E-D477-491B-AA47-2823959FEDB7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E399-4A50-961B-B08F48FE73BB}"/>
                </c:ext>
              </c:extLst>
            </c:dLbl>
            <c:dLbl>
              <c:idx val="20"/>
              <c:layout>
                <c:manualLayout>
                  <c:x val="-0.11067531445503985"/>
                  <c:y val="5.1642951025772012E-3"/>
                </c:manualLayout>
              </c:layout>
              <c:tx>
                <c:rich>
                  <a:bodyPr/>
                  <a:lstStyle/>
                  <a:p>
                    <a:fld id="{924BA627-2C44-4123-8A7F-458BA2324CFF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E399-4A50-961B-B08F48FE73BB}"/>
                </c:ext>
              </c:extLst>
            </c:dLbl>
            <c:dLbl>
              <c:idx val="21"/>
              <c:layout>
                <c:manualLayout>
                  <c:x val="-2.7107651116474764E-2"/>
                  <c:y val="4.0346305503171608E-2"/>
                </c:manualLayout>
              </c:layout>
              <c:tx>
                <c:rich>
                  <a:bodyPr/>
                  <a:lstStyle/>
                  <a:p>
                    <a:fld id="{7ADC4722-CB06-4D99-81ED-5795E4CB50CF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E399-4A50-961B-B08F48FE73BB}"/>
                </c:ext>
              </c:extLst>
            </c:dLbl>
            <c:dLbl>
              <c:idx val="22"/>
              <c:layout>
                <c:manualLayout>
                  <c:x val="-1.4754437102397376E-3"/>
                  <c:y val="-4.229213097891308E-2"/>
                </c:manualLayout>
              </c:layout>
              <c:tx>
                <c:rich>
                  <a:bodyPr/>
                  <a:lstStyle/>
                  <a:p>
                    <a:fld id="{B6782AF4-B65A-4C90-A70B-BB9DD0BA87B1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E399-4A50-961B-B08F48FE73BB}"/>
                </c:ext>
              </c:extLst>
            </c:dLbl>
            <c:dLbl>
              <c:idx val="23"/>
              <c:layout>
                <c:manualLayout>
                  <c:x val="-9.965004374453193E-2"/>
                  <c:y val="-4.184410537745014E-2"/>
                </c:manualLayout>
              </c:layout>
              <c:tx>
                <c:rich>
                  <a:bodyPr/>
                  <a:lstStyle/>
                  <a:p>
                    <a:fld id="{6B3AB9CD-4BFF-4CF5-86CA-A1C8745C7A0E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E399-4A50-961B-B08F48FE73BB}"/>
                </c:ext>
              </c:extLst>
            </c:dLbl>
            <c:dLbl>
              <c:idx val="24"/>
              <c:layout>
                <c:manualLayout>
                  <c:x val="-7.3322649995382723E-3"/>
                  <c:y val="-2.8111701621045013E-2"/>
                </c:manualLayout>
              </c:layout>
              <c:tx>
                <c:rich>
                  <a:bodyPr/>
                  <a:lstStyle/>
                  <a:p>
                    <a:fld id="{A5FC514B-8B19-4F80-8EF1-5CB55FC1806B}" type="CELLRANGE">
                      <a:rPr lang="en-US"/>
                      <a:pPr/>
                      <a:t>[ZELLBEREICH]</a:t>
                    </a:fld>
                    <a:endParaRPr lang="de-D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E399-4A50-961B-B08F48FE73BB}"/>
                </c:ext>
              </c:extLst>
            </c:dLbl>
            <c:dLbl>
              <c:idx val="25"/>
              <c:layout>
                <c:manualLayout>
                  <c:x val="-0.11079533714064636"/>
                  <c:y val="-8.734156237499289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fld id="{499957F3-909F-490A-9BA3-D02076034C59}" type="CELLRANGE">
                      <a:rPr lang="en-US" baseline="0"/>
                      <a:pPr>
                        <a:defRPr/>
                      </a:pPr>
                      <a:t>[ZELLBEREICH]</a:t>
                    </a:fld>
                    <a:r>
                      <a:rPr lang="en-US" baseline="0"/>
                      <a:t>; </a:t>
                    </a:r>
                    <a:fld id="{0F3D99F4-2D46-49C7-940D-80D6C477FEC3}" type="BUBBLESIZE">
                      <a:rPr lang="en-US" baseline="0"/>
                      <a:pPr>
                        <a:defRPr/>
                      </a:pPr>
                      <a:t>[BLASENGRÖSSE]</a:t>
                    </a:fld>
                    <a:endParaRPr lang="en-US" baseline="0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E399-4A50-961B-B08F48FE73BB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'Abb. 3'!$D$9:$D$34</c:f>
              <c:numCache>
                <c:formatCode>0.00</c:formatCode>
                <c:ptCount val="26"/>
                <c:pt idx="0">
                  <c:v>15.702479338842975</c:v>
                </c:pt>
                <c:pt idx="1">
                  <c:v>13.583138173302109</c:v>
                </c:pt>
                <c:pt idx="2">
                  <c:v>6.2052505966587113</c:v>
                </c:pt>
                <c:pt idx="3">
                  <c:v>6.4227642276422765</c:v>
                </c:pt>
                <c:pt idx="4">
                  <c:v>5.1252847380410023</c:v>
                </c:pt>
                <c:pt idx="5">
                  <c:v>14.409722222222221</c:v>
                </c:pt>
                <c:pt idx="6">
                  <c:v>6.3736263736263732</c:v>
                </c:pt>
                <c:pt idx="7">
                  <c:v>12.092130518234164</c:v>
                </c:pt>
                <c:pt idx="8">
                  <c:v>11.04</c:v>
                </c:pt>
                <c:pt idx="9">
                  <c:v>14.961872206153037</c:v>
                </c:pt>
                <c:pt idx="10">
                  <c:v>15.734720416124837</c:v>
                </c:pt>
                <c:pt idx="11">
                  <c:v>5.7339449541284404</c:v>
                </c:pt>
                <c:pt idx="12">
                  <c:v>23.456790123456788</c:v>
                </c:pt>
                <c:pt idx="13">
                  <c:v>16.126513080827802</c:v>
                </c:pt>
                <c:pt idx="14">
                  <c:v>6.2</c:v>
                </c:pt>
                <c:pt idx="15">
                  <c:v>5.7254901960784315</c:v>
                </c:pt>
                <c:pt idx="16">
                  <c:v>14.75</c:v>
                </c:pt>
                <c:pt idx="17">
                  <c:v>18.565400843881857</c:v>
                </c:pt>
                <c:pt idx="18">
                  <c:v>10.039840637450199</c:v>
                </c:pt>
                <c:pt idx="19">
                  <c:v>11.972789115646258</c:v>
                </c:pt>
                <c:pt idx="20">
                  <c:v>5.2727272727272725</c:v>
                </c:pt>
                <c:pt idx="21">
                  <c:v>6.0090702947845802</c:v>
                </c:pt>
                <c:pt idx="22">
                  <c:v>6.5968586387434556</c:v>
                </c:pt>
                <c:pt idx="23">
                  <c:v>10.723431498079385</c:v>
                </c:pt>
                <c:pt idx="24">
                  <c:v>17.208564631245043</c:v>
                </c:pt>
                <c:pt idx="25">
                  <c:v>23.262377035961944</c:v>
                </c:pt>
              </c:numCache>
            </c:numRef>
          </c:xVal>
          <c:yVal>
            <c:numRef>
              <c:f>'Abb. 3'!$E$9:$E$34</c:f>
              <c:numCache>
                <c:formatCode>0.00</c:formatCode>
                <c:ptCount val="26"/>
                <c:pt idx="0">
                  <c:v>7.3510446221305132</c:v>
                </c:pt>
                <c:pt idx="1">
                  <c:v>9.2126235256614599</c:v>
                </c:pt>
                <c:pt idx="2">
                  <c:v>1.9327980969372585</c:v>
                </c:pt>
                <c:pt idx="3">
                  <c:v>1.9543973941368076</c:v>
                </c:pt>
                <c:pt idx="4">
                  <c:v>3.0382513661202188</c:v>
                </c:pt>
                <c:pt idx="5">
                  <c:v>6.6193853427895979</c:v>
                </c:pt>
                <c:pt idx="6">
                  <c:v>4.1273584905660377</c:v>
                </c:pt>
                <c:pt idx="7">
                  <c:v>7.2853425845620112</c:v>
                </c:pt>
                <c:pt idx="8">
                  <c:v>8.2087935889105488</c:v>
                </c:pt>
                <c:pt idx="9">
                  <c:v>8.352398590986672</c:v>
                </c:pt>
                <c:pt idx="10">
                  <c:v>1.9027484143763214</c:v>
                </c:pt>
                <c:pt idx="11">
                  <c:v>1.6407750043637634</c:v>
                </c:pt>
                <c:pt idx="12">
                  <c:v>10.083565459610028</c:v>
                </c:pt>
                <c:pt idx="13">
                  <c:v>7.4840440668319852</c:v>
                </c:pt>
                <c:pt idx="14">
                  <c:v>2.5278058645096055</c:v>
                </c:pt>
                <c:pt idx="15">
                  <c:v>3.106060606060606</c:v>
                </c:pt>
                <c:pt idx="16">
                  <c:v>9.5100864553314128</c:v>
                </c:pt>
                <c:pt idx="17">
                  <c:v>13.213627992633517</c:v>
                </c:pt>
                <c:pt idx="18">
                  <c:v>2.150961235423889</c:v>
                </c:pt>
                <c:pt idx="19">
                  <c:v>6.8246614397719174</c:v>
                </c:pt>
                <c:pt idx="20">
                  <c:v>1.0160956748493841</c:v>
                </c:pt>
                <c:pt idx="21">
                  <c:v>1.8357187305538269</c:v>
                </c:pt>
                <c:pt idx="22">
                  <c:v>2.2406639004149378</c:v>
                </c:pt>
                <c:pt idx="23">
                  <c:v>6.4933401639344259</c:v>
                </c:pt>
                <c:pt idx="24">
                  <c:v>8.5780201342281881</c:v>
                </c:pt>
                <c:pt idx="25">
                  <c:v>11.69054441260745</c:v>
                </c:pt>
              </c:numCache>
            </c:numRef>
          </c:yVal>
          <c:bubbleSize>
            <c:numRef>
              <c:f>'Abb. 3'!$F$9:$F$34</c:f>
              <c:numCache>
                <c:formatCode>0.00</c:formatCode>
                <c:ptCount val="26"/>
                <c:pt idx="0">
                  <c:v>1.5551154111531027</c:v>
                </c:pt>
                <c:pt idx="1">
                  <c:v>2.3493442544132521</c:v>
                </c:pt>
                <c:pt idx="2">
                  <c:v>0.33936614610750698</c:v>
                </c:pt>
                <c:pt idx="3">
                  <c:v>0.25687572951650595</c:v>
                </c:pt>
                <c:pt idx="4">
                  <c:v>0.77037315760875502</c:v>
                </c:pt>
                <c:pt idx="5">
                  <c:v>1.6145187890817765</c:v>
                </c:pt>
                <c:pt idx="6">
                  <c:v>0.29231247070880167</c:v>
                </c:pt>
                <c:pt idx="7">
                  <c:v>1.2412726370433689</c:v>
                </c:pt>
                <c:pt idx="8">
                  <c:v>9.5448472208395039</c:v>
                </c:pt>
                <c:pt idx="9">
                  <c:v>16.541794182765027</c:v>
                </c:pt>
                <c:pt idx="10">
                  <c:v>0.54479521432201661</c:v>
                </c:pt>
                <c:pt idx="11">
                  <c:v>0.55052565886511429</c:v>
                </c:pt>
                <c:pt idx="12">
                  <c:v>1.4175398902849683</c:v>
                </c:pt>
                <c:pt idx="13">
                  <c:v>5.8907990723909371</c:v>
                </c:pt>
                <c:pt idx="14">
                  <c:v>0.17903293840855389</c:v>
                </c:pt>
                <c:pt idx="15">
                  <c:v>0.27612534195295368</c:v>
                </c:pt>
                <c:pt idx="16">
                  <c:v>0.17046231262117473</c:v>
                </c:pt>
                <c:pt idx="17">
                  <c:v>5.4920975121468674</c:v>
                </c:pt>
                <c:pt idx="18">
                  <c:v>2.111463932178768</c:v>
                </c:pt>
                <c:pt idx="19">
                  <c:v>1.0962807365533245</c:v>
                </c:pt>
                <c:pt idx="20">
                  <c:v>0.66839810555120438</c:v>
                </c:pt>
                <c:pt idx="21">
                  <c:v>0.53284913485251484</c:v>
                </c:pt>
                <c:pt idx="22">
                  <c:v>0.18755482529741738</c:v>
                </c:pt>
                <c:pt idx="23">
                  <c:v>4.065913070096526</c:v>
                </c:pt>
                <c:pt idx="24">
                  <c:v>4.2791222291752824</c:v>
                </c:pt>
                <c:pt idx="25">
                  <c:v>18.009530511550913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'Abb. 3'!$C$9:$C$34</c15:f>
                <c15:dlblRangeCache>
                  <c:ptCount val="26"/>
                  <c:pt idx="0">
                    <c:v>AUT</c:v>
                  </c:pt>
                  <c:pt idx="1">
                    <c:v>BEL</c:v>
                  </c:pt>
                  <c:pt idx="2">
                    <c:v>BGR</c:v>
                  </c:pt>
                  <c:pt idx="3">
                    <c:v>HRV</c:v>
                  </c:pt>
                  <c:pt idx="4">
                    <c:v>CZE</c:v>
                  </c:pt>
                  <c:pt idx="5">
                    <c:v>DNK</c:v>
                  </c:pt>
                  <c:pt idx="6">
                    <c:v>EST</c:v>
                  </c:pt>
                  <c:pt idx="7">
                    <c:v>FIN</c:v>
                  </c:pt>
                  <c:pt idx="8">
                    <c:v>FRA</c:v>
                  </c:pt>
                  <c:pt idx="9">
                    <c:v>DEU</c:v>
                  </c:pt>
                  <c:pt idx="10">
                    <c:v>GRC</c:v>
                  </c:pt>
                  <c:pt idx="11">
                    <c:v>HUN</c:v>
                  </c:pt>
                  <c:pt idx="12">
                    <c:v>IRL</c:v>
                  </c:pt>
                  <c:pt idx="13">
                    <c:v>ITA</c:v>
                  </c:pt>
                  <c:pt idx="14">
                    <c:v>LVA</c:v>
                  </c:pt>
                  <c:pt idx="15">
                    <c:v>LTU</c:v>
                  </c:pt>
                  <c:pt idx="16">
                    <c:v>LUX</c:v>
                  </c:pt>
                  <c:pt idx="17">
                    <c:v>NLD</c:v>
                  </c:pt>
                  <c:pt idx="18">
                    <c:v>POL</c:v>
                  </c:pt>
                  <c:pt idx="19">
                    <c:v>PRT</c:v>
                  </c:pt>
                  <c:pt idx="20">
                    <c:v>ROU</c:v>
                  </c:pt>
                  <c:pt idx="21">
                    <c:v>SVK</c:v>
                  </c:pt>
                  <c:pt idx="22">
                    <c:v>SVN</c:v>
                  </c:pt>
                  <c:pt idx="23">
                    <c:v>ESP</c:v>
                  </c:pt>
                  <c:pt idx="24">
                    <c:v>SWE</c:v>
                  </c:pt>
                  <c:pt idx="25">
                    <c:v>GBR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F-E399-4A50-961B-B08F48FE73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50"/>
        <c:showNegBubbles val="0"/>
        <c:axId val="134297856"/>
        <c:axId val="134304512"/>
      </c:bubbleChart>
      <c:valAx>
        <c:axId val="134297856"/>
        <c:scaling>
          <c:orientation val="minMax"/>
          <c:max val="25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crossAx val="134304512"/>
        <c:crosses val="autoZero"/>
        <c:crossBetween val="midCat"/>
      </c:valAx>
      <c:valAx>
        <c:axId val="134304512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none"/>
        <c:minorTickMark val="none"/>
        <c:tickLblPos val="nextTo"/>
        <c:spPr>
          <a:ln>
            <a:noFill/>
          </a:ln>
        </c:spPr>
        <c:crossAx val="134297856"/>
        <c:crosses val="autoZero"/>
        <c:crossBetween val="midCat"/>
        <c:majorUnit val="5"/>
      </c:valAx>
      <c:spPr>
        <a:noFill/>
        <a:ln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>
          <a:latin typeface="Source Sans Pro" panose="020B0503030403020204" pitchFamily="34" charset="0"/>
        </a:defRPr>
      </a:pPr>
      <a:endParaRPr lang="de-D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0.95001</cdr:y>
    </cdr:from>
    <cdr:to>
      <cdr:x>0.38547</cdr:x>
      <cdr:y>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0" y="4987290"/>
          <a:ext cx="3507105" cy="2624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b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200">
              <a:latin typeface="Source Sans Pro" panose="020B0503030403020204" pitchFamily="34" charset="0"/>
              <a:ea typeface="Source Sans Pro" panose="020B0503030403020204" pitchFamily="34" charset="0"/>
            </a:rPr>
            <a:t>Quelle: European Data Monitoring Tool, 2020. </a:t>
          </a:r>
        </a:p>
      </cdr:txBody>
    </cdr:sp>
  </cdr:relSizeAnchor>
  <cdr:relSizeAnchor xmlns:cdr="http://schemas.openxmlformats.org/drawingml/2006/chartDrawing">
    <cdr:from>
      <cdr:x>0.83956</cdr:x>
      <cdr:y>0.96344</cdr:y>
    </cdr:from>
    <cdr:to>
      <cdr:x>1</cdr:x>
      <cdr:y>1</cdr:y>
    </cdr:to>
    <cdr:sp macro="" textlink="">
      <cdr:nvSpPr>
        <cdr:cNvPr id="3" name="Textfeld 3"/>
        <cdr:cNvSpPr txBox="1"/>
      </cdr:nvSpPr>
      <cdr:spPr>
        <a:xfrm xmlns:a="http://schemas.openxmlformats.org/drawingml/2006/main">
          <a:off x="6528435" y="5098549"/>
          <a:ext cx="1247565" cy="1934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b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de-DE" sz="1200">
              <a:latin typeface="Source Sans Pro" panose="020B0503030403020204" pitchFamily="34" charset="0"/>
              <a:ea typeface="Source Sans Pro" panose="020B0503030403020204" pitchFamily="34" charset="0"/>
            </a:rPr>
            <a:t>© ifo Institut 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0.06429</cdr:y>
    </cdr:to>
    <cdr:sp macro="" textlink="">
      <cdr:nvSpPr>
        <cdr:cNvPr id="4" name="Textfeld 1"/>
        <cdr:cNvSpPr txBox="1"/>
      </cdr:nvSpPr>
      <cdr:spPr>
        <a:xfrm xmlns:a="http://schemas.openxmlformats.org/drawingml/2006/main">
          <a:off x="0" y="0"/>
          <a:ext cx="7776000" cy="32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36000" rtlCol="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600">
              <a:latin typeface="Source Sans Pro Semibold" panose="020B0603030403020204" pitchFamily="34" charset="0"/>
            </a:rPr>
            <a:t>Datenproduktion, Datennutzung und direkter Wert des Datenmarkts, 2020</a:t>
          </a:r>
        </a:p>
      </cdr:txBody>
    </cdr:sp>
  </cdr:relSizeAnchor>
  <cdr:relSizeAnchor xmlns:cdr="http://schemas.openxmlformats.org/drawingml/2006/chartDrawing">
    <cdr:from>
      <cdr:x>0.00196</cdr:x>
      <cdr:y>0.06569</cdr:y>
    </cdr:from>
    <cdr:to>
      <cdr:x>0.9935</cdr:x>
      <cdr:y>0.06569</cdr:y>
    </cdr:to>
    <cdr:cxnSp macro="">
      <cdr:nvCxnSpPr>
        <cdr:cNvPr id="5" name="Gerade Verbindung 4">
          <a:extLst xmlns:a="http://schemas.openxmlformats.org/drawingml/2006/main">
            <a:ext uri="{FF2B5EF4-FFF2-40B4-BE49-F238E27FC236}">
              <a16:creationId xmlns:a16="http://schemas.microsoft.com/office/drawing/2014/main" id="{B4F8CF15-FC85-4130-9312-384BE0CEA5C4}"/>
            </a:ext>
          </a:extLst>
        </cdr:cNvPr>
        <cdr:cNvCxnSpPr/>
      </cdr:nvCxnSpPr>
      <cdr:spPr>
        <a:xfrm xmlns:a="http://schemas.openxmlformats.org/drawingml/2006/main">
          <a:off x="15240" y="331057"/>
          <a:ext cx="7710215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0.12029</cdr:x>
      <cdr:y>0.9215</cdr:y>
    </cdr:from>
    <cdr:to>
      <cdr:x>0.91101</cdr:x>
      <cdr:y>0.96414</cdr:y>
    </cdr:to>
    <cdr:sp macro="" textlink="">
      <cdr:nvSpPr>
        <cdr:cNvPr id="7" name="Textfeld 1">
          <a:extLst xmlns:a="http://schemas.openxmlformats.org/drawingml/2006/main">
            <a:ext uri="{FF2B5EF4-FFF2-40B4-BE49-F238E27FC236}">
              <a16:creationId xmlns:a16="http://schemas.microsoft.com/office/drawing/2014/main" id="{D6726732-B82E-4774-92FD-9A79D46004E9}"/>
            </a:ext>
          </a:extLst>
        </cdr:cNvPr>
        <cdr:cNvSpPr txBox="1"/>
      </cdr:nvSpPr>
      <cdr:spPr>
        <a:xfrm xmlns:a="http://schemas.openxmlformats.org/drawingml/2006/main">
          <a:off x="1319918" y="4240876"/>
          <a:ext cx="8676413" cy="196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400" dirty="0">
              <a:latin typeface="Source Sans Pro" panose="020B0503030403020204" pitchFamily="34" charset="0"/>
              <a:ea typeface="Source Sans Pro" panose="020B0503030403020204" pitchFamily="34" charset="0"/>
            </a:rPr>
            <a:t>Datenproduzenten in % der IKT- und Unternehmensnahen DL je Land</a:t>
          </a:r>
        </a:p>
      </cdr:txBody>
    </cdr:sp>
  </cdr:relSizeAnchor>
  <cdr:relSizeAnchor xmlns:cdr="http://schemas.openxmlformats.org/drawingml/2006/chartDrawing">
    <cdr:from>
      <cdr:x>0.53186</cdr:x>
      <cdr:y>0.07911</cdr:y>
    </cdr:from>
    <cdr:to>
      <cdr:x>0.96767</cdr:x>
      <cdr:y>0.12175</cdr:y>
    </cdr:to>
    <cdr:sp macro="" textlink="">
      <cdr:nvSpPr>
        <cdr:cNvPr id="9" name="Textfeld 1">
          <a:extLst xmlns:a="http://schemas.openxmlformats.org/drawingml/2006/main">
            <a:ext uri="{FF2B5EF4-FFF2-40B4-BE49-F238E27FC236}">
              <a16:creationId xmlns:a16="http://schemas.microsoft.com/office/drawing/2014/main" id="{6A825CC0-1F76-4773-A1B1-74035049365A}"/>
            </a:ext>
          </a:extLst>
        </cdr:cNvPr>
        <cdr:cNvSpPr txBox="1"/>
      </cdr:nvSpPr>
      <cdr:spPr>
        <a:xfrm xmlns:a="http://schemas.openxmlformats.org/drawingml/2006/main">
          <a:off x="4135755" y="418650"/>
          <a:ext cx="3388847" cy="2256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de-DE" sz="1400">
              <a:latin typeface="Source Sans Pro" panose="020B0503030403020204" pitchFamily="34" charset="0"/>
              <a:ea typeface="Source Sans Pro" panose="020B0503030403020204" pitchFamily="34" charset="0"/>
            </a:rPr>
            <a:t>Kreisgröße:</a:t>
          </a:r>
          <a:r>
            <a:rPr lang="de-DE" sz="1400" baseline="0">
              <a:latin typeface="Source Sans Pro" panose="020B0503030403020204" pitchFamily="34" charset="0"/>
              <a:ea typeface="Source Sans Pro" panose="020B0503030403020204" pitchFamily="34" charset="0"/>
            </a:rPr>
            <a:t> Wert des Datenmarkts in Mrd.€</a:t>
          </a:r>
          <a:endParaRPr lang="de-DE" sz="1400">
            <a:latin typeface="Source Sans Pro" panose="020B0503030403020204" pitchFamily="34" charset="0"/>
            <a:ea typeface="Source Sans Pro" panose="020B0503030403020204" pitchFamily="34" charset="0"/>
          </a:endParaRPr>
        </a:p>
      </cdr:txBody>
    </cdr:sp>
  </cdr:relSizeAnchor>
  <cdr:relSizeAnchor xmlns:cdr="http://schemas.openxmlformats.org/drawingml/2006/chartDrawing">
    <cdr:from>
      <cdr:x>0.00838</cdr:x>
      <cdr:y>0.11642</cdr:y>
    </cdr:from>
    <cdr:to>
      <cdr:x>0.03699</cdr:x>
      <cdr:y>0.87388</cdr:y>
    </cdr:to>
    <cdr:sp macro="" textlink="">
      <cdr:nvSpPr>
        <cdr:cNvPr id="8" name="Textfeld 1">
          <a:extLst xmlns:a="http://schemas.openxmlformats.org/drawingml/2006/main">
            <a:ext uri="{FF2B5EF4-FFF2-40B4-BE49-F238E27FC236}">
              <a16:creationId xmlns:a16="http://schemas.microsoft.com/office/drawing/2014/main" id="{1594E639-B402-4C3D-9515-E48CFE87B66F}"/>
            </a:ext>
          </a:extLst>
        </cdr:cNvPr>
        <cdr:cNvSpPr txBox="1"/>
      </cdr:nvSpPr>
      <cdr:spPr>
        <a:xfrm xmlns:a="http://schemas.openxmlformats.org/drawingml/2006/main" rot="-5400000">
          <a:off x="-1732400" y="2384305"/>
          <a:ext cx="3817620" cy="2224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400">
              <a:latin typeface="Source Sans Pro" panose="020B0503030403020204" pitchFamily="34" charset="0"/>
              <a:ea typeface="Source Sans Pro" panose="020B0503030403020204" pitchFamily="34" charset="0"/>
            </a:rPr>
            <a:t>Direkte Datennutzer</a:t>
          </a:r>
          <a:r>
            <a:rPr lang="de-DE" sz="1400" baseline="0">
              <a:latin typeface="Source Sans Pro" panose="020B0503030403020204" pitchFamily="34" charset="0"/>
              <a:ea typeface="Source Sans Pro" panose="020B0503030403020204" pitchFamily="34" charset="0"/>
            </a:rPr>
            <a:t> </a:t>
          </a:r>
          <a:r>
            <a:rPr lang="de-DE" sz="1400">
              <a:latin typeface="Source Sans Pro" panose="020B0503030403020204" pitchFamily="34" charset="0"/>
              <a:ea typeface="Source Sans Pro" panose="020B0503030403020204" pitchFamily="34" charset="0"/>
            </a:rPr>
            <a:t>in %  aller</a:t>
          </a:r>
          <a:r>
            <a:rPr lang="de-DE" sz="1400" baseline="0">
              <a:latin typeface="Source Sans Pro" panose="020B0503030403020204" pitchFamily="34" charset="0"/>
              <a:ea typeface="Source Sans Pro" panose="020B0503030403020204" pitchFamily="34" charset="0"/>
            </a:rPr>
            <a:t> </a:t>
          </a:r>
          <a:r>
            <a:rPr lang="de-DE" sz="1400">
              <a:latin typeface="Source Sans Pro" panose="020B0503030403020204" pitchFamily="34" charset="0"/>
              <a:ea typeface="Source Sans Pro" panose="020B0503030403020204" pitchFamily="34" charset="0"/>
            </a:rPr>
            <a:t> EU-Unternehmen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3F2E5-FBA4-40E6-B1E4-7F1B807EC34F}" type="datetimeFigureOut">
              <a:rPr lang="de-DE" smtClean="0"/>
              <a:t>31.01.2024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1A03-17D1-498D-AD63-863DD5C26A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4386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6A365-A5B7-4F2C-B82F-B940F957717A}" type="datetimeFigureOut">
              <a:rPr lang="de-DE" smtClean="0"/>
              <a:t>31.01.2024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6FC59-22A3-440F-93EF-A7BB0215DC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21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FC59-22A3-440F-93EF-A7BB0215DC2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142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FC59-22A3-440F-93EF-A7BB0215DC2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3806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Deutschland lag 2021 bei ungefähr 11 Prozent….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FC59-22A3-440F-93EF-A7BB0215DC2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4464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Deutschland lag 2021 bei ungefähr 11 Prozent….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FC59-22A3-440F-93EF-A7BB0215DC26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3773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Deutschland lag 2021 bei ungefähr 11 Prozent….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FC59-22A3-440F-93EF-A7BB0215DC26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0876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Deutschland lag 2021 bei ungefähr 11 Prozent….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FC59-22A3-440F-93EF-A7BB0215DC2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7569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Deutschland lag 2021 bei ungefähr 11 Prozent….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FC59-22A3-440F-93EF-A7BB0215DC26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3414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Deutschland lag 2021 bei ungefähr 11 Prozent….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FC59-22A3-440F-93EF-A7BB0215DC2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98782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Deutschland lag 2021 bei ungefähr 11 Prozent….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FC59-22A3-440F-93EF-A7BB0215DC26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50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Deutschland lag 2021 bei ungefähr 11 Prozent….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FC59-22A3-440F-93EF-A7BB0215DC26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493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Deutschland lag 2021 bei ungefähr 11 Prozent….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FC59-22A3-440F-93EF-A7BB0215DC26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108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(8% der Unternehmen insgesamt nutzen KI, aber 28% der großen Unternehmen)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FC59-22A3-440F-93EF-A7BB0215DC2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538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(8% der Unternehmen insgesamt nutzen KI, aber 28% der großen Unternehmen)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FC59-22A3-440F-93EF-A7BB0215DC2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184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(8% der Unternehmen insgesamt nutzen KI, aber 28% der großen Unternehmen)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FC59-22A3-440F-93EF-A7BB0215DC2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4627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(8% der Unternehmen insgesamt nutzen KI, aber 28% der großen Unternehmen)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FC59-22A3-440F-93EF-A7BB0215DC2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1821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Deutschland lag 2021 bei ungefähr 11 Prozent….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FC59-22A3-440F-93EF-A7BB0215DC2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4844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FC59-22A3-440F-93EF-A7BB0215DC2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302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Deutschland lag 2021 bei ungefähr 11 Prozent….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FC59-22A3-440F-93EF-A7BB0215DC2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248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Deutschland lag 2021 bei ungefähr 11 Prozent….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6FC59-22A3-440F-93EF-A7BB0215DC2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46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/>
          <p:cNvSpPr/>
          <p:nvPr userDrawn="1"/>
        </p:nvSpPr>
        <p:spPr bwMode="gray">
          <a:xfrm>
            <a:off x="609601" y="1372869"/>
            <a:ext cx="11582399" cy="4105275"/>
          </a:xfrm>
          <a:prstGeom prst="rect">
            <a:avLst/>
          </a:prstGeom>
          <a:solidFill>
            <a:srgbClr val="0D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08699" y="2057401"/>
            <a:ext cx="6927461" cy="2061843"/>
          </a:xfrm>
        </p:spPr>
        <p:txBody>
          <a:bodyPr lIns="288000" tIns="0" rIns="288000" bIns="0" anchor="ctr"/>
          <a:lstStyle>
            <a:lvl1pPr algn="l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Titel der Präsentation</a:t>
            </a:r>
            <a:br>
              <a:rPr lang="de-DE" dirty="0"/>
            </a:br>
            <a:r>
              <a:rPr lang="de-DE" dirty="0"/>
              <a:t>Englische Vorlage unter Ansicht &gt; Folienmaster auswählen!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08700" y="1372869"/>
            <a:ext cx="6279449" cy="684000"/>
          </a:xfrm>
        </p:spPr>
        <p:txBody>
          <a:bodyPr lIns="288000" tIns="288000" rIns="288000" bIns="288000" anchor="t"/>
          <a:lstStyle>
            <a:lvl1pPr marL="0" indent="0" algn="l">
              <a:buNone/>
              <a:defRPr sz="1400" cap="all" spc="6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I</a:t>
            </a:r>
            <a:r>
              <a:rPr lang="en-US" dirty="0" err="1"/>
              <a:t>ntroduction</a:t>
            </a:r>
            <a:r>
              <a:rPr lang="en-US" dirty="0"/>
              <a:t> Title (Optional)</a:t>
            </a:r>
          </a:p>
        </p:txBody>
      </p:sp>
      <p:sp>
        <p:nvSpPr>
          <p:cNvPr id="137" name="Text Placeholder 136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09598" y="4119244"/>
            <a:ext cx="6279449" cy="1358900"/>
          </a:xfrm>
        </p:spPr>
        <p:txBody>
          <a:bodyPr lIns="288000" tIns="144000" rIns="288000" bIns="288000" anchor="t"/>
          <a:lstStyle>
            <a:lvl1pPr>
              <a:defRPr sz="1400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of author(s)</a:t>
            </a:r>
            <a:br>
              <a:rPr lang="en-US" dirty="0"/>
            </a:br>
            <a:r>
              <a:rPr lang="en-US" dirty="0"/>
              <a:t>Positions optional,</a:t>
            </a:r>
            <a:br>
              <a:rPr lang="en-US" dirty="0"/>
            </a:br>
            <a:r>
              <a:rPr lang="en-US" dirty="0"/>
              <a:t>Maximum three rows</a:t>
            </a:r>
            <a:br>
              <a:rPr lang="en-US" dirty="0"/>
            </a:br>
            <a:endParaRPr lang="en-US" dirty="0"/>
          </a:p>
        </p:txBody>
      </p:sp>
      <p:cxnSp>
        <p:nvCxnSpPr>
          <p:cNvPr id="139" name="Straight Connector 138"/>
          <p:cNvCxnSpPr>
            <a:cxnSpLocks/>
          </p:cNvCxnSpPr>
          <p:nvPr userDrawn="1"/>
        </p:nvCxnSpPr>
        <p:spPr bwMode="gray">
          <a:xfrm>
            <a:off x="609599" y="5684626"/>
            <a:ext cx="24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Date Placeholder 141"/>
          <p:cNvSpPr>
            <a:spLocks noGrp="1"/>
          </p:cNvSpPr>
          <p:nvPr>
            <p:ph type="dt" sz="half" idx="12"/>
          </p:nvPr>
        </p:nvSpPr>
        <p:spPr bwMode="gray">
          <a:xfrm>
            <a:off x="618531" y="685858"/>
            <a:ext cx="2184397" cy="438886"/>
          </a:xfrm>
        </p:spPr>
        <p:txBody>
          <a:bodyPr anchor="ctr"/>
          <a:lstStyle>
            <a:lvl1pPr algn="l">
              <a:defRPr sz="2000" b="1">
                <a:solidFill>
                  <a:srgbClr val="0D4080"/>
                </a:solidFill>
                <a:latin typeface="+mn-lt"/>
              </a:defRPr>
            </a:lvl1pPr>
          </a:lstStyle>
          <a:p>
            <a:r>
              <a:rPr lang="de-DE"/>
              <a:t>01.02.2024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181538" y="1372339"/>
            <a:ext cx="5010463" cy="4106125"/>
          </a:xfrm>
          <a:noFill/>
        </p:spPr>
        <p:txBody>
          <a:bodyPr bIns="792000" anchor="ctr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  <a:p>
            <a:r>
              <a:rPr lang="en-US" dirty="0"/>
              <a:t>Zu </a:t>
            </a:r>
            <a:r>
              <a:rPr lang="en-US" dirty="0" err="1"/>
              <a:t>finden</a:t>
            </a:r>
            <a:r>
              <a:rPr lang="en-US" dirty="0"/>
              <a:t> </a:t>
            </a:r>
            <a:r>
              <a:rPr lang="en-US" dirty="0" err="1"/>
              <a:t>unter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"W:\2017-Corporate-Design\Icons"</a:t>
            </a:r>
          </a:p>
        </p:txBody>
      </p:sp>
      <p:cxnSp>
        <p:nvCxnSpPr>
          <p:cNvPr id="22" name="Straight Connector 21"/>
          <p:cNvCxnSpPr>
            <a:cxnSpLocks/>
          </p:cNvCxnSpPr>
          <p:nvPr userDrawn="1"/>
        </p:nvCxnSpPr>
        <p:spPr bwMode="gray">
          <a:xfrm>
            <a:off x="609599" y="1168400"/>
            <a:ext cx="24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98" y="5946838"/>
            <a:ext cx="1748219" cy="40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75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372868"/>
            <a:ext cx="5354320" cy="292100"/>
          </a:xfrm>
          <a:solidFill>
            <a:srgbClr val="0D4080"/>
          </a:solidFill>
        </p:spPr>
        <p:txBody>
          <a:bodyPr lIns="72000" rIns="72000" anchor="ctr"/>
          <a:lstStyle>
            <a:lvl1pPr marL="0" indent="0">
              <a:buNone/>
              <a:defRPr sz="1400" b="1" cap="all" spc="4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609600" y="1752601"/>
            <a:ext cx="5354320" cy="4210203"/>
          </a:xfrm>
        </p:spPr>
        <p:txBody>
          <a:bodyPr/>
          <a:lstStyle>
            <a:lvl2pPr>
              <a:defRPr>
                <a:solidFill>
                  <a:srgbClr val="0D4080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240000" y="1372868"/>
            <a:ext cx="5356800" cy="292100"/>
          </a:xfrm>
          <a:solidFill>
            <a:srgbClr val="0D4080"/>
          </a:solidFill>
        </p:spPr>
        <p:txBody>
          <a:bodyPr lIns="72000" rIns="72000" anchor="ctr"/>
          <a:lstStyle>
            <a:lvl1pPr marL="0" indent="0">
              <a:buNone/>
              <a:defRPr sz="1400" b="1" cap="all" spc="4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6240000" y="1752601"/>
            <a:ext cx="5356800" cy="4210203"/>
          </a:xfrm>
        </p:spPr>
        <p:txBody>
          <a:bodyPr/>
          <a:lstStyle>
            <a:lvl2pPr>
              <a:defRPr>
                <a:solidFill>
                  <a:srgbClr val="0D4080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D67985F-2B13-4E99-BA31-96CBBE34C59A}" type="slidenum">
              <a:rPr lang="en-US" smtClean="0"/>
              <a:t>‹Nr.›</a:t>
            </a:fld>
            <a:endParaRPr lang="en-US"/>
          </a:p>
        </p:txBody>
      </p:sp>
      <p:sp>
        <p:nvSpPr>
          <p:cNvPr id="86" name="Title 85"/>
          <p:cNvSpPr>
            <a:spLocks noGrp="1"/>
          </p:cNvSpPr>
          <p:nvPr>
            <p:ph type="title"/>
          </p:nvPr>
        </p:nvSpPr>
        <p:spPr bwMode="gray">
          <a:xfrm>
            <a:off x="609601" y="294255"/>
            <a:ext cx="10972799" cy="685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878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609600" y="1752601"/>
            <a:ext cx="5354320" cy="4210203"/>
          </a:xfrm>
        </p:spPr>
        <p:txBody>
          <a:bodyPr/>
          <a:lstStyle>
            <a:lvl2pPr>
              <a:defRPr>
                <a:solidFill>
                  <a:srgbClr val="0D4080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240000" y="1372868"/>
            <a:ext cx="5356800" cy="292100"/>
          </a:xfrm>
          <a:solidFill>
            <a:srgbClr val="0D4080"/>
          </a:solidFill>
        </p:spPr>
        <p:txBody>
          <a:bodyPr lIns="72000" rIns="72000" anchor="ctr"/>
          <a:lstStyle>
            <a:lvl1pPr marL="0" indent="0">
              <a:buNone/>
              <a:defRPr sz="1400" b="1" cap="all" spc="4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6240000" y="1752601"/>
            <a:ext cx="2592304" cy="1964431"/>
          </a:xfrm>
        </p:spPr>
        <p:txBody>
          <a:bodyPr/>
          <a:lstStyle>
            <a:lvl2pPr>
              <a:defRPr>
                <a:solidFill>
                  <a:srgbClr val="0D4080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D67985F-2B13-4E99-BA31-96CBBE34C59A}" type="slidenum">
              <a:rPr lang="en-US" smtClean="0"/>
              <a:t>‹Nr.›</a:t>
            </a:fld>
            <a:endParaRPr lang="en-US"/>
          </a:p>
        </p:txBody>
      </p:sp>
      <p:sp>
        <p:nvSpPr>
          <p:cNvPr id="86" name="Title 85"/>
          <p:cNvSpPr>
            <a:spLocks noGrp="1"/>
          </p:cNvSpPr>
          <p:nvPr>
            <p:ph type="title"/>
          </p:nvPr>
        </p:nvSpPr>
        <p:spPr bwMode="gray">
          <a:xfrm>
            <a:off x="609601" y="294255"/>
            <a:ext cx="10972799" cy="685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248690A9-C59B-E8E7-56E5-44F49E29D16F}"/>
              </a:ext>
            </a:extLst>
          </p:cNvPr>
          <p:cNvSpPr>
            <a:spLocks noGrp="1"/>
          </p:cNvSpPr>
          <p:nvPr>
            <p:ph sz="quarter" idx="13"/>
          </p:nvPr>
        </p:nvSpPr>
        <p:spPr bwMode="gray">
          <a:xfrm>
            <a:off x="9009856" y="1752601"/>
            <a:ext cx="2592304" cy="1964431"/>
          </a:xfrm>
        </p:spPr>
        <p:txBody>
          <a:bodyPr/>
          <a:lstStyle>
            <a:lvl2pPr>
              <a:defRPr>
                <a:solidFill>
                  <a:srgbClr val="0D4080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288D7400-A196-40DF-9767-005A01502AF0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7622248" y="3998373"/>
            <a:ext cx="2592304" cy="1964431"/>
          </a:xfrm>
        </p:spPr>
        <p:txBody>
          <a:bodyPr/>
          <a:lstStyle>
            <a:lvl2pPr>
              <a:defRPr>
                <a:solidFill>
                  <a:srgbClr val="0D4080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904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1" y="1372868"/>
            <a:ext cx="3466921" cy="292100"/>
          </a:xfrm>
          <a:solidFill>
            <a:srgbClr val="0D4080"/>
          </a:solidFill>
        </p:spPr>
        <p:txBody>
          <a:bodyPr lIns="72000" rIns="72000" anchor="ctr"/>
          <a:lstStyle>
            <a:lvl1pPr marL="0" indent="0">
              <a:buNone/>
              <a:defRPr sz="1400" b="1" cap="all" spc="4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609600" y="1752601"/>
            <a:ext cx="3466921" cy="4210202"/>
          </a:xfrm>
        </p:spPr>
        <p:txBody>
          <a:bodyPr/>
          <a:lstStyle>
            <a:lvl1pPr>
              <a:defRPr sz="1400"/>
            </a:lvl1pPr>
            <a:lvl2pPr>
              <a:defRPr sz="1400">
                <a:solidFill>
                  <a:srgbClr val="0D408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362110" y="1372868"/>
            <a:ext cx="3457289" cy="292100"/>
          </a:xfrm>
          <a:solidFill>
            <a:srgbClr val="0D4080"/>
          </a:solidFill>
        </p:spPr>
        <p:txBody>
          <a:bodyPr lIns="72000" rIns="72000" anchor="ctr"/>
          <a:lstStyle>
            <a:lvl1pPr marL="0" indent="0">
              <a:buNone/>
              <a:defRPr sz="1400" b="1" cap="all" spc="4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4362110" y="1752601"/>
            <a:ext cx="3457289" cy="4210202"/>
          </a:xfrm>
        </p:spPr>
        <p:txBody>
          <a:bodyPr/>
          <a:lstStyle>
            <a:lvl1pPr>
              <a:defRPr sz="1400"/>
            </a:lvl1pPr>
            <a:lvl2pPr>
              <a:defRPr sz="1400">
                <a:solidFill>
                  <a:srgbClr val="0D408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D67985F-2B13-4E99-BA31-96CBBE34C59A}" type="slidenum">
              <a:rPr lang="en-US" smtClean="0"/>
              <a:t>‹Nr.›</a:t>
            </a:fld>
            <a:endParaRPr lang="en-US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3"/>
          </p:nvPr>
        </p:nvSpPr>
        <p:spPr bwMode="gray">
          <a:xfrm>
            <a:off x="8125111" y="1372868"/>
            <a:ext cx="3456000" cy="292100"/>
          </a:xfrm>
          <a:solidFill>
            <a:srgbClr val="0D4080"/>
          </a:solidFill>
        </p:spPr>
        <p:txBody>
          <a:bodyPr lIns="72000" rIns="72000" anchor="ctr"/>
          <a:lstStyle>
            <a:lvl1pPr marL="0" indent="0">
              <a:buNone/>
              <a:defRPr sz="1400" b="1" cap="all" spc="4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9" name="Content Placeholder 5"/>
          <p:cNvSpPr>
            <a:spLocks noGrp="1"/>
          </p:cNvSpPr>
          <p:nvPr>
            <p:ph sz="quarter" idx="14"/>
          </p:nvPr>
        </p:nvSpPr>
        <p:spPr bwMode="gray">
          <a:xfrm>
            <a:off x="8125111" y="1752601"/>
            <a:ext cx="3456000" cy="4210202"/>
          </a:xfrm>
        </p:spPr>
        <p:txBody>
          <a:bodyPr/>
          <a:lstStyle>
            <a:lvl1pPr>
              <a:defRPr sz="1400"/>
            </a:lvl1pPr>
            <a:lvl2pPr>
              <a:defRPr sz="1400">
                <a:solidFill>
                  <a:srgbClr val="0D408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09601" y="294255"/>
            <a:ext cx="10972799" cy="685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17754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D67985F-2B13-4E99-BA31-96CBBE34C59A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09601" y="294255"/>
            <a:ext cx="10972799" cy="685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1CD058E-06F4-7069-48FB-7AE9EEB4A5A1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609601" y="1372868"/>
            <a:ext cx="3466921" cy="292100"/>
          </a:xfrm>
          <a:solidFill>
            <a:srgbClr val="0D4080"/>
          </a:solidFill>
        </p:spPr>
        <p:txBody>
          <a:bodyPr lIns="72000" rIns="72000" anchor="ctr"/>
          <a:lstStyle>
            <a:lvl1pPr marL="0" indent="0">
              <a:buNone/>
              <a:defRPr sz="1400" b="1" cap="all" spc="4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6BFEEC5-FB43-B813-4889-646F62F2543E}"/>
              </a:ext>
            </a:extLst>
          </p:cNvPr>
          <p:cNvSpPr>
            <a:spLocks noGrp="1"/>
          </p:cNvSpPr>
          <p:nvPr>
            <p:ph sz="half" idx="2"/>
          </p:nvPr>
        </p:nvSpPr>
        <p:spPr bwMode="gray">
          <a:xfrm>
            <a:off x="609600" y="1752601"/>
            <a:ext cx="3466921" cy="1820415"/>
          </a:xfrm>
        </p:spPr>
        <p:txBody>
          <a:bodyPr/>
          <a:lstStyle>
            <a:lvl1pPr>
              <a:defRPr sz="1400"/>
            </a:lvl1pPr>
            <a:lvl2pPr>
              <a:defRPr sz="1400">
                <a:solidFill>
                  <a:srgbClr val="0D408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A2BA098-7649-1A0B-6F4F-D6A5C3C76F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gray">
          <a:xfrm>
            <a:off x="4362110" y="1372868"/>
            <a:ext cx="3457289" cy="292100"/>
          </a:xfrm>
          <a:solidFill>
            <a:srgbClr val="0D4080"/>
          </a:solidFill>
        </p:spPr>
        <p:txBody>
          <a:bodyPr lIns="72000" rIns="72000" anchor="ctr"/>
          <a:lstStyle>
            <a:lvl1pPr marL="0" indent="0">
              <a:buNone/>
              <a:defRPr sz="1400" b="1" cap="all" spc="4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592DAE39-392E-D60B-8B94-3668085D9B18}"/>
              </a:ext>
            </a:extLst>
          </p:cNvPr>
          <p:cNvSpPr>
            <a:spLocks noGrp="1"/>
          </p:cNvSpPr>
          <p:nvPr>
            <p:ph sz="quarter" idx="4"/>
          </p:nvPr>
        </p:nvSpPr>
        <p:spPr bwMode="gray">
          <a:xfrm>
            <a:off x="4362110" y="1752601"/>
            <a:ext cx="3457289" cy="1820415"/>
          </a:xfrm>
        </p:spPr>
        <p:txBody>
          <a:bodyPr/>
          <a:lstStyle>
            <a:lvl1pPr>
              <a:defRPr sz="1400"/>
            </a:lvl1pPr>
            <a:lvl2pPr>
              <a:defRPr sz="1400">
                <a:solidFill>
                  <a:srgbClr val="0D408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70B9C09-4642-8E34-CF7A-39AD65CB92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8125111" y="1372868"/>
            <a:ext cx="3456000" cy="292100"/>
          </a:xfrm>
          <a:solidFill>
            <a:srgbClr val="0D4080"/>
          </a:solidFill>
        </p:spPr>
        <p:txBody>
          <a:bodyPr lIns="72000" rIns="72000" anchor="ctr"/>
          <a:lstStyle>
            <a:lvl1pPr marL="0" indent="0">
              <a:buNone/>
              <a:defRPr sz="1400" b="1" cap="all" spc="4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218418B7-E7BE-7BB0-A342-05317DCAC53D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8125111" y="1752601"/>
            <a:ext cx="3456000" cy="1820415"/>
          </a:xfrm>
        </p:spPr>
        <p:txBody>
          <a:bodyPr/>
          <a:lstStyle>
            <a:lvl1pPr>
              <a:defRPr sz="1400"/>
            </a:lvl1pPr>
            <a:lvl2pPr>
              <a:defRPr sz="1400">
                <a:solidFill>
                  <a:srgbClr val="0D408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9EA1899-A70A-4471-9B77-348BCA491C1A}"/>
              </a:ext>
            </a:extLst>
          </p:cNvPr>
          <p:cNvSpPr>
            <a:spLocks noGrp="1"/>
          </p:cNvSpPr>
          <p:nvPr>
            <p:ph sz="half" idx="15"/>
          </p:nvPr>
        </p:nvSpPr>
        <p:spPr bwMode="gray">
          <a:xfrm>
            <a:off x="605162" y="3645024"/>
            <a:ext cx="3466921" cy="2324471"/>
          </a:xfrm>
        </p:spPr>
        <p:txBody>
          <a:bodyPr/>
          <a:lstStyle>
            <a:lvl1pPr>
              <a:defRPr sz="1400"/>
            </a:lvl1pPr>
            <a:lvl2pPr>
              <a:defRPr sz="1400">
                <a:solidFill>
                  <a:srgbClr val="0D408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192774DB-BC98-81FB-0E38-F7E0EF4D9949}"/>
              </a:ext>
            </a:extLst>
          </p:cNvPr>
          <p:cNvSpPr>
            <a:spLocks noGrp="1"/>
          </p:cNvSpPr>
          <p:nvPr>
            <p:ph sz="half" idx="16"/>
          </p:nvPr>
        </p:nvSpPr>
        <p:spPr bwMode="gray">
          <a:xfrm>
            <a:off x="4362110" y="3645024"/>
            <a:ext cx="3457289" cy="2324471"/>
          </a:xfrm>
        </p:spPr>
        <p:txBody>
          <a:bodyPr/>
          <a:lstStyle>
            <a:lvl1pPr>
              <a:defRPr sz="1400"/>
            </a:lvl1pPr>
            <a:lvl2pPr>
              <a:defRPr sz="1400">
                <a:solidFill>
                  <a:srgbClr val="0D408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0590C06-49D6-3503-74F1-3441DF1D0828}"/>
              </a:ext>
            </a:extLst>
          </p:cNvPr>
          <p:cNvSpPr>
            <a:spLocks noGrp="1"/>
          </p:cNvSpPr>
          <p:nvPr>
            <p:ph sz="half" idx="17"/>
          </p:nvPr>
        </p:nvSpPr>
        <p:spPr bwMode="gray">
          <a:xfrm>
            <a:off x="8125111" y="3645024"/>
            <a:ext cx="3456000" cy="2326285"/>
          </a:xfrm>
        </p:spPr>
        <p:txBody>
          <a:bodyPr/>
          <a:lstStyle>
            <a:lvl1pPr>
              <a:defRPr sz="1400"/>
            </a:lvl1pPr>
            <a:lvl2pPr>
              <a:defRPr sz="1400">
                <a:solidFill>
                  <a:srgbClr val="0D408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5901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D67985F-2B13-4E99-BA31-96CBBE34C59A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09601" y="294255"/>
            <a:ext cx="10972799" cy="685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30D6D-544F-EF3F-00F7-905B56625439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609601" y="1372868"/>
            <a:ext cx="3466921" cy="292100"/>
          </a:xfrm>
          <a:solidFill>
            <a:srgbClr val="0D4080"/>
          </a:solidFill>
        </p:spPr>
        <p:txBody>
          <a:bodyPr lIns="72000" rIns="72000" anchor="ctr"/>
          <a:lstStyle>
            <a:lvl1pPr marL="0" indent="0">
              <a:buNone/>
              <a:defRPr sz="1400" b="1" cap="all" spc="4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D14EC-BFB9-7152-36AF-F146F017A0BC}"/>
              </a:ext>
            </a:extLst>
          </p:cNvPr>
          <p:cNvSpPr>
            <a:spLocks noGrp="1"/>
          </p:cNvSpPr>
          <p:nvPr>
            <p:ph sz="half" idx="2"/>
          </p:nvPr>
        </p:nvSpPr>
        <p:spPr bwMode="gray">
          <a:xfrm>
            <a:off x="609600" y="1752601"/>
            <a:ext cx="3466921" cy="1820415"/>
          </a:xfrm>
        </p:spPr>
        <p:txBody>
          <a:bodyPr/>
          <a:lstStyle>
            <a:lvl1pPr>
              <a:defRPr sz="1400"/>
            </a:lvl1pPr>
            <a:lvl2pPr>
              <a:defRPr sz="1400">
                <a:solidFill>
                  <a:srgbClr val="0D408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6FD3937-282F-A2B9-A66E-6D585833FCCE}"/>
              </a:ext>
            </a:extLst>
          </p:cNvPr>
          <p:cNvSpPr>
            <a:spLocks noGrp="1"/>
          </p:cNvSpPr>
          <p:nvPr>
            <p:ph type="body" idx="15"/>
          </p:nvPr>
        </p:nvSpPr>
        <p:spPr bwMode="gray">
          <a:xfrm>
            <a:off x="609602" y="3762655"/>
            <a:ext cx="3466921" cy="292100"/>
          </a:xfrm>
          <a:solidFill>
            <a:srgbClr val="0D4080"/>
          </a:solidFill>
        </p:spPr>
        <p:txBody>
          <a:bodyPr lIns="72000" rIns="72000" anchor="ctr"/>
          <a:lstStyle>
            <a:lvl1pPr marL="0" indent="0">
              <a:buNone/>
              <a:defRPr sz="1400" b="1" cap="all" spc="4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71AD266-6985-3BDC-E111-4F5787C9FD7A}"/>
              </a:ext>
            </a:extLst>
          </p:cNvPr>
          <p:cNvSpPr>
            <a:spLocks noGrp="1"/>
          </p:cNvSpPr>
          <p:nvPr>
            <p:ph sz="half" idx="16"/>
          </p:nvPr>
        </p:nvSpPr>
        <p:spPr bwMode="gray">
          <a:xfrm>
            <a:off x="609602" y="4142388"/>
            <a:ext cx="3466921" cy="1820415"/>
          </a:xfrm>
        </p:spPr>
        <p:txBody>
          <a:bodyPr/>
          <a:lstStyle>
            <a:lvl1pPr>
              <a:defRPr sz="1400"/>
            </a:lvl1pPr>
            <a:lvl2pPr>
              <a:defRPr sz="1400">
                <a:solidFill>
                  <a:srgbClr val="0D408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C47DA48-D17F-98D3-EEC4-C9A5F8BF58BC}"/>
              </a:ext>
            </a:extLst>
          </p:cNvPr>
          <p:cNvSpPr>
            <a:spLocks noGrp="1"/>
          </p:cNvSpPr>
          <p:nvPr>
            <p:ph type="body" idx="17"/>
          </p:nvPr>
        </p:nvSpPr>
        <p:spPr bwMode="gray">
          <a:xfrm>
            <a:off x="4362540" y="1372868"/>
            <a:ext cx="3466921" cy="292100"/>
          </a:xfrm>
          <a:solidFill>
            <a:srgbClr val="0D4080"/>
          </a:solidFill>
        </p:spPr>
        <p:txBody>
          <a:bodyPr lIns="72000" rIns="72000" anchor="ctr"/>
          <a:lstStyle>
            <a:lvl1pPr marL="0" indent="0">
              <a:buNone/>
              <a:defRPr sz="1400" b="1" cap="all" spc="4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F9E005A8-B6E4-88A8-0EEE-A4252D537047}"/>
              </a:ext>
            </a:extLst>
          </p:cNvPr>
          <p:cNvSpPr>
            <a:spLocks noGrp="1"/>
          </p:cNvSpPr>
          <p:nvPr>
            <p:ph sz="half" idx="18"/>
          </p:nvPr>
        </p:nvSpPr>
        <p:spPr bwMode="gray">
          <a:xfrm>
            <a:off x="4362539" y="1752601"/>
            <a:ext cx="3466921" cy="1820415"/>
          </a:xfrm>
        </p:spPr>
        <p:txBody>
          <a:bodyPr/>
          <a:lstStyle>
            <a:lvl1pPr>
              <a:defRPr sz="1400"/>
            </a:lvl1pPr>
            <a:lvl2pPr>
              <a:defRPr sz="1400">
                <a:solidFill>
                  <a:srgbClr val="0D408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633DDE4-2D65-599A-932B-1BBBF5EADF75}"/>
              </a:ext>
            </a:extLst>
          </p:cNvPr>
          <p:cNvSpPr>
            <a:spLocks noGrp="1"/>
          </p:cNvSpPr>
          <p:nvPr>
            <p:ph type="body" idx="19"/>
          </p:nvPr>
        </p:nvSpPr>
        <p:spPr bwMode="gray">
          <a:xfrm>
            <a:off x="4362541" y="3762655"/>
            <a:ext cx="3466921" cy="292100"/>
          </a:xfrm>
          <a:solidFill>
            <a:srgbClr val="0D4080"/>
          </a:solidFill>
        </p:spPr>
        <p:txBody>
          <a:bodyPr lIns="72000" rIns="72000" anchor="ctr"/>
          <a:lstStyle>
            <a:lvl1pPr marL="0" indent="0">
              <a:buNone/>
              <a:defRPr sz="1400" b="1" cap="all" spc="4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91C8D773-97D1-A338-883E-4DD3DB577A5A}"/>
              </a:ext>
            </a:extLst>
          </p:cNvPr>
          <p:cNvSpPr>
            <a:spLocks noGrp="1"/>
          </p:cNvSpPr>
          <p:nvPr>
            <p:ph sz="half" idx="20"/>
          </p:nvPr>
        </p:nvSpPr>
        <p:spPr bwMode="gray">
          <a:xfrm>
            <a:off x="4362541" y="4142388"/>
            <a:ext cx="3466921" cy="1820415"/>
          </a:xfrm>
        </p:spPr>
        <p:txBody>
          <a:bodyPr/>
          <a:lstStyle>
            <a:lvl1pPr>
              <a:defRPr sz="1400"/>
            </a:lvl1pPr>
            <a:lvl2pPr>
              <a:defRPr sz="1400">
                <a:solidFill>
                  <a:srgbClr val="0D408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F0D7DCB-B03D-A97E-0563-6FE692D21970}"/>
              </a:ext>
            </a:extLst>
          </p:cNvPr>
          <p:cNvSpPr>
            <a:spLocks noGrp="1"/>
          </p:cNvSpPr>
          <p:nvPr>
            <p:ph type="body" idx="21"/>
          </p:nvPr>
        </p:nvSpPr>
        <p:spPr bwMode="gray">
          <a:xfrm>
            <a:off x="8115480" y="1372868"/>
            <a:ext cx="3466921" cy="292100"/>
          </a:xfrm>
          <a:solidFill>
            <a:srgbClr val="0D4080"/>
          </a:solidFill>
        </p:spPr>
        <p:txBody>
          <a:bodyPr lIns="72000" rIns="72000" anchor="ctr"/>
          <a:lstStyle>
            <a:lvl1pPr marL="0" indent="0">
              <a:buNone/>
              <a:defRPr sz="1400" b="1" cap="all" spc="4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2D4F0C6B-36A6-5DCD-0648-103B08B5EB68}"/>
              </a:ext>
            </a:extLst>
          </p:cNvPr>
          <p:cNvSpPr>
            <a:spLocks noGrp="1"/>
          </p:cNvSpPr>
          <p:nvPr>
            <p:ph sz="half" idx="22"/>
          </p:nvPr>
        </p:nvSpPr>
        <p:spPr bwMode="gray">
          <a:xfrm>
            <a:off x="8115479" y="1752601"/>
            <a:ext cx="3466921" cy="1820415"/>
          </a:xfrm>
        </p:spPr>
        <p:txBody>
          <a:bodyPr/>
          <a:lstStyle>
            <a:lvl1pPr>
              <a:defRPr sz="1400"/>
            </a:lvl1pPr>
            <a:lvl2pPr>
              <a:defRPr sz="1400">
                <a:solidFill>
                  <a:srgbClr val="0D408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8C9BA41A-F311-3C28-D02E-A4C89F9A7119}"/>
              </a:ext>
            </a:extLst>
          </p:cNvPr>
          <p:cNvSpPr>
            <a:spLocks noGrp="1"/>
          </p:cNvSpPr>
          <p:nvPr>
            <p:ph type="body" idx="23"/>
          </p:nvPr>
        </p:nvSpPr>
        <p:spPr bwMode="gray">
          <a:xfrm>
            <a:off x="8115481" y="3762655"/>
            <a:ext cx="3466921" cy="292100"/>
          </a:xfrm>
          <a:solidFill>
            <a:srgbClr val="0D4080"/>
          </a:solidFill>
        </p:spPr>
        <p:txBody>
          <a:bodyPr lIns="72000" rIns="72000" anchor="ctr"/>
          <a:lstStyle>
            <a:lvl1pPr marL="0" indent="0">
              <a:buNone/>
              <a:defRPr sz="1400" b="1" cap="all" spc="4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15FDD9EB-DE30-2D69-FCB0-09238436670D}"/>
              </a:ext>
            </a:extLst>
          </p:cNvPr>
          <p:cNvSpPr>
            <a:spLocks noGrp="1"/>
          </p:cNvSpPr>
          <p:nvPr>
            <p:ph sz="half" idx="24"/>
          </p:nvPr>
        </p:nvSpPr>
        <p:spPr bwMode="gray">
          <a:xfrm>
            <a:off x="8115481" y="4142388"/>
            <a:ext cx="3466921" cy="1820415"/>
          </a:xfrm>
        </p:spPr>
        <p:txBody>
          <a:bodyPr/>
          <a:lstStyle>
            <a:lvl1pPr>
              <a:defRPr sz="1400"/>
            </a:lvl1pPr>
            <a:lvl2pPr>
              <a:defRPr sz="1400">
                <a:solidFill>
                  <a:srgbClr val="0D408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7223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372868"/>
            <a:ext cx="5344160" cy="292100"/>
          </a:xfrm>
          <a:solidFill>
            <a:srgbClr val="0D4080"/>
          </a:solidFill>
        </p:spPr>
        <p:txBody>
          <a:bodyPr lIns="72000" rIns="72000" anchor="ctr"/>
          <a:lstStyle>
            <a:lvl1pPr marL="0" indent="0">
              <a:buNone/>
              <a:defRPr sz="1400" b="1" cap="all" spc="4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609600" y="1752601"/>
            <a:ext cx="5344160" cy="1806358"/>
          </a:xfrm>
        </p:spPr>
        <p:txBody>
          <a:bodyPr/>
          <a:lstStyle>
            <a:lvl1pPr>
              <a:defRPr sz="1400"/>
            </a:lvl1pPr>
            <a:lvl2pPr>
              <a:defRPr sz="1400">
                <a:solidFill>
                  <a:srgbClr val="0D408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238239" y="1372868"/>
            <a:ext cx="5342400" cy="292100"/>
          </a:xfrm>
          <a:solidFill>
            <a:srgbClr val="0D4080"/>
          </a:solidFill>
        </p:spPr>
        <p:txBody>
          <a:bodyPr lIns="72000" rIns="72000" anchor="ctr"/>
          <a:lstStyle>
            <a:lvl1pPr marL="0" indent="0">
              <a:buNone/>
              <a:defRPr sz="1400" b="1" cap="all" spc="4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6238239" y="1752601"/>
            <a:ext cx="5342400" cy="1806358"/>
          </a:xfrm>
        </p:spPr>
        <p:txBody>
          <a:bodyPr/>
          <a:lstStyle>
            <a:lvl1pPr>
              <a:defRPr sz="1400"/>
            </a:lvl1pPr>
            <a:lvl2pPr>
              <a:defRPr sz="1400">
                <a:solidFill>
                  <a:srgbClr val="0D408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gray">
          <a:xfrm>
            <a:off x="3454401" y="6378363"/>
            <a:ext cx="5280969" cy="139208"/>
          </a:xfrm>
        </p:spPr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D67985F-2B13-4E99-BA31-96CBBE34C59A}" type="slidenum">
              <a:rPr lang="en-US" smtClean="0"/>
              <a:t>‹Nr.›</a:t>
            </a:fld>
            <a:endParaRPr lang="en-US"/>
          </a:p>
        </p:txBody>
      </p:sp>
      <p:sp>
        <p:nvSpPr>
          <p:cNvPr id="86" name="Title 8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8" name="Text Placeholder 2"/>
          <p:cNvSpPr>
            <a:spLocks noGrp="1"/>
          </p:cNvSpPr>
          <p:nvPr>
            <p:ph type="body" idx="13"/>
          </p:nvPr>
        </p:nvSpPr>
        <p:spPr bwMode="gray">
          <a:xfrm>
            <a:off x="609600" y="3738430"/>
            <a:ext cx="5344160" cy="292100"/>
          </a:xfrm>
          <a:solidFill>
            <a:srgbClr val="0D4080"/>
          </a:solidFill>
        </p:spPr>
        <p:txBody>
          <a:bodyPr lIns="72000" rIns="72000" anchor="ctr"/>
          <a:lstStyle>
            <a:lvl1pPr marL="0" indent="0">
              <a:buNone/>
              <a:defRPr sz="1400" b="1" cap="all" spc="4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9" name="Content Placeholder 3"/>
          <p:cNvSpPr>
            <a:spLocks noGrp="1"/>
          </p:cNvSpPr>
          <p:nvPr>
            <p:ph sz="half" idx="14"/>
          </p:nvPr>
        </p:nvSpPr>
        <p:spPr bwMode="gray">
          <a:xfrm>
            <a:off x="609600" y="4121304"/>
            <a:ext cx="5344160" cy="1806358"/>
          </a:xfrm>
        </p:spPr>
        <p:txBody>
          <a:bodyPr/>
          <a:lstStyle>
            <a:lvl1pPr>
              <a:defRPr sz="1400"/>
            </a:lvl1pPr>
            <a:lvl2pPr>
              <a:defRPr sz="1400">
                <a:solidFill>
                  <a:srgbClr val="0D408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15"/>
          </p:nvPr>
        </p:nvSpPr>
        <p:spPr bwMode="gray">
          <a:xfrm>
            <a:off x="6238239" y="3738430"/>
            <a:ext cx="5342400" cy="292100"/>
          </a:xfrm>
          <a:solidFill>
            <a:srgbClr val="0D4080"/>
          </a:solidFill>
        </p:spPr>
        <p:txBody>
          <a:bodyPr lIns="72000" rIns="72000" anchor="ctr"/>
          <a:lstStyle>
            <a:lvl1pPr marL="0" indent="0">
              <a:buNone/>
              <a:defRPr sz="1400" b="1" cap="all" spc="4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1" name="Content Placeholder 5"/>
          <p:cNvSpPr>
            <a:spLocks noGrp="1"/>
          </p:cNvSpPr>
          <p:nvPr>
            <p:ph sz="quarter" idx="16"/>
          </p:nvPr>
        </p:nvSpPr>
        <p:spPr bwMode="gray">
          <a:xfrm>
            <a:off x="6238239" y="4121304"/>
            <a:ext cx="5342400" cy="1806358"/>
          </a:xfrm>
        </p:spPr>
        <p:txBody>
          <a:bodyPr/>
          <a:lstStyle>
            <a:lvl1pPr>
              <a:defRPr sz="1400"/>
            </a:lvl1pPr>
            <a:lvl2pPr>
              <a:defRPr sz="1400">
                <a:solidFill>
                  <a:srgbClr val="0D408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566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D408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985F-2B13-4E99-BA31-96CBBE34C59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96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/>
          <p:cNvSpPr/>
          <p:nvPr userDrawn="1"/>
        </p:nvSpPr>
        <p:spPr bwMode="gray">
          <a:xfrm>
            <a:off x="620277" y="1372870"/>
            <a:ext cx="11571724" cy="4105275"/>
          </a:xfrm>
          <a:prstGeom prst="rect">
            <a:avLst/>
          </a:prstGeom>
          <a:solidFill>
            <a:srgbClr val="0D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20276" y="2057402"/>
            <a:ext cx="10951448" cy="1303979"/>
          </a:xfrm>
        </p:spPr>
        <p:txBody>
          <a:bodyPr lIns="288000" tIns="0" rIns="288000" bIns="0" anchor="ctr"/>
          <a:lstStyle>
            <a:lvl1pPr algn="l"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ifo Institut – Leibniz-Institut für Wirtschaftsforschung an der Universität München e.V.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Ansprechpartner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20276" y="1372869"/>
            <a:ext cx="5520000" cy="684000"/>
          </a:xfrm>
        </p:spPr>
        <p:txBody>
          <a:bodyPr lIns="288000" tIns="288000" rIns="288000" bIns="288000" anchor="t"/>
          <a:lstStyle>
            <a:lvl1pPr marL="0" indent="0" algn="l">
              <a:buNone/>
              <a:defRPr sz="1400" b="1" cap="all" spc="6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Ihr Kontakt:</a:t>
            </a:r>
            <a:endParaRPr lang="en-US" dirty="0"/>
          </a:p>
        </p:txBody>
      </p:sp>
      <p:sp>
        <p:nvSpPr>
          <p:cNvPr id="137" name="Text Placeholder 136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20276" y="3361380"/>
            <a:ext cx="10951448" cy="1614806"/>
          </a:xfrm>
        </p:spPr>
        <p:txBody>
          <a:bodyPr lIns="288000" tIns="144000" rIns="288000" bIns="288000" anchor="t"/>
          <a:lstStyle>
            <a:lvl1pPr>
              <a:tabLst>
                <a:tab pos="360000" algn="l"/>
              </a:tabLst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Poschingerstr</a:t>
            </a:r>
            <a:r>
              <a:rPr lang="de-DE" dirty="0"/>
              <a:t>. 5 </a:t>
            </a:r>
            <a:br>
              <a:rPr lang="de-DE" dirty="0"/>
            </a:br>
            <a:r>
              <a:rPr lang="de-DE" dirty="0"/>
              <a:t>81679 München</a:t>
            </a:r>
          </a:p>
          <a:p>
            <a:pPr lvl="0"/>
            <a:r>
              <a:rPr lang="de-DE" dirty="0"/>
              <a:t>T: 	+49(0)89/9224- </a:t>
            </a:r>
            <a:br>
              <a:rPr lang="de-DE" dirty="0"/>
            </a:br>
            <a:r>
              <a:rPr lang="de-DE" dirty="0"/>
              <a:t>F:	+49(0)89/985369 </a:t>
            </a:r>
          </a:p>
          <a:p>
            <a:pPr lvl="0"/>
            <a:r>
              <a:rPr lang="de-DE" dirty="0"/>
              <a:t>E-Mail: ifo@ifo.de</a:t>
            </a:r>
            <a:endParaRPr lang="en-US" dirty="0"/>
          </a:p>
        </p:txBody>
      </p:sp>
      <p:sp>
        <p:nvSpPr>
          <p:cNvPr id="142" name="Date Placeholder 141"/>
          <p:cNvSpPr>
            <a:spLocks noGrp="1"/>
          </p:cNvSpPr>
          <p:nvPr>
            <p:ph type="dt" sz="half" idx="12"/>
          </p:nvPr>
        </p:nvSpPr>
        <p:spPr bwMode="gray">
          <a:xfrm>
            <a:off x="620276" y="685858"/>
            <a:ext cx="2184397" cy="438886"/>
          </a:xfrm>
        </p:spPr>
        <p:txBody>
          <a:bodyPr anchor="ctr"/>
          <a:lstStyle>
            <a:lvl1pPr algn="l">
              <a:defRPr sz="2000" b="1">
                <a:solidFill>
                  <a:srgbClr val="0D4080"/>
                </a:solidFill>
                <a:latin typeface="+mn-lt"/>
              </a:defRPr>
            </a:lvl1pPr>
          </a:lstStyle>
          <a:p>
            <a:r>
              <a:rPr lang="de-DE"/>
              <a:t>01.02.2024</a:t>
            </a:r>
            <a:endParaRPr lang="en-US" dirty="0"/>
          </a:p>
        </p:txBody>
      </p:sp>
      <p:cxnSp>
        <p:nvCxnSpPr>
          <p:cNvPr id="22" name="Straight Connector 21"/>
          <p:cNvCxnSpPr>
            <a:cxnSpLocks/>
          </p:cNvCxnSpPr>
          <p:nvPr userDrawn="1"/>
        </p:nvCxnSpPr>
        <p:spPr bwMode="gray">
          <a:xfrm>
            <a:off x="620275" y="1168400"/>
            <a:ext cx="24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 userDrawn="1"/>
        </p:nvCxnSpPr>
        <p:spPr bwMode="gray">
          <a:xfrm>
            <a:off x="609599" y="5684626"/>
            <a:ext cx="24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98" y="5946837"/>
            <a:ext cx="1748219" cy="42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07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985F-2B13-4E99-BA31-96CBBE34C59A}" type="slidenum">
              <a:rPr lang="en-US" smtClean="0"/>
              <a:t>‹Nr.›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grpSp>
          <p:nvGrpSpPr>
            <p:cNvPr id="5" name="Group 4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0" name="Rectangle 49"/>
              <p:cNvSpPr/>
              <p:nvPr userDrawn="1"/>
            </p:nvSpPr>
            <p:spPr>
              <a:xfrm>
                <a:off x="8686800" y="0"/>
                <a:ext cx="457200" cy="6858000"/>
              </a:xfrm>
              <a:prstGeom prst="rect">
                <a:avLst/>
              </a:prstGeom>
              <a:solidFill>
                <a:schemeClr val="accent5">
                  <a:alpha val="50000"/>
                </a:schemeClr>
              </a:solidFill>
              <a:ln w="635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grpSp>
            <p:nvGrpSpPr>
              <p:cNvPr id="51" name="Group 50"/>
              <p:cNvGrpSpPr/>
              <p:nvPr userDrawn="1"/>
            </p:nvGrpSpPr>
            <p:grpSpPr>
              <a:xfrm>
                <a:off x="457200" y="0"/>
                <a:ext cx="8229599" cy="6858000"/>
                <a:chOff x="914400" y="0"/>
                <a:chExt cx="7772399" cy="6858000"/>
              </a:xfrm>
            </p:grpSpPr>
            <p:sp>
              <p:nvSpPr>
                <p:cNvPr id="72" name="Rectangle 71"/>
                <p:cNvSpPr/>
                <p:nvPr userDrawn="1"/>
              </p:nvSpPr>
              <p:spPr>
                <a:xfrm>
                  <a:off x="914400" y="5965801"/>
                  <a:ext cx="7772399" cy="205200"/>
                </a:xfrm>
                <a:prstGeom prst="rect">
                  <a:avLst/>
                </a:prstGeom>
                <a:solidFill>
                  <a:schemeClr val="accent5">
                    <a:alpha val="50000"/>
                  </a:schemeClr>
                </a:solidFill>
                <a:ln w="635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5" name="Rectangle 74"/>
                <p:cNvSpPr/>
                <p:nvPr userDrawn="1"/>
              </p:nvSpPr>
              <p:spPr>
                <a:xfrm>
                  <a:off x="914400" y="6652800"/>
                  <a:ext cx="7772399" cy="205200"/>
                </a:xfrm>
                <a:prstGeom prst="rect">
                  <a:avLst/>
                </a:prstGeom>
                <a:solidFill>
                  <a:schemeClr val="accent5">
                    <a:alpha val="50000"/>
                  </a:schemeClr>
                </a:solidFill>
                <a:ln w="635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7" name="Rectangle 76"/>
                <p:cNvSpPr/>
                <p:nvPr userDrawn="1"/>
              </p:nvSpPr>
              <p:spPr>
                <a:xfrm>
                  <a:off x="914400" y="0"/>
                  <a:ext cx="7772399" cy="205200"/>
                </a:xfrm>
                <a:prstGeom prst="rect">
                  <a:avLst/>
                </a:prstGeom>
                <a:solidFill>
                  <a:schemeClr val="accent5">
                    <a:alpha val="50000"/>
                  </a:schemeClr>
                </a:solidFill>
                <a:ln w="635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53" name="Rectangle 52"/>
              <p:cNvSpPr/>
              <p:nvPr userDrawn="1"/>
            </p:nvSpPr>
            <p:spPr>
              <a:xfrm>
                <a:off x="0" y="0"/>
                <a:ext cx="457200" cy="6858000"/>
              </a:xfrm>
              <a:prstGeom prst="rect">
                <a:avLst/>
              </a:prstGeom>
              <a:solidFill>
                <a:schemeClr val="accent5">
                  <a:alpha val="50000"/>
                </a:schemeClr>
              </a:solidFill>
              <a:ln w="635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31" name="Group 30"/>
            <p:cNvGrpSpPr/>
            <p:nvPr userDrawn="1"/>
          </p:nvGrpSpPr>
          <p:grpSpPr>
            <a:xfrm>
              <a:off x="457200" y="1372869"/>
              <a:ext cx="8229600" cy="4603132"/>
              <a:chOff x="914400" y="2054999"/>
              <a:chExt cx="7772400" cy="4117001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6693789" y="2054999"/>
                <a:ext cx="203728" cy="4117001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635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3" name="Rectangle 32"/>
              <p:cNvSpPr/>
              <p:nvPr userDrawn="1"/>
            </p:nvSpPr>
            <p:spPr>
              <a:xfrm>
                <a:off x="2703681" y="2054999"/>
                <a:ext cx="203728" cy="4117001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635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4" name="Rectangle 33"/>
              <p:cNvSpPr/>
              <p:nvPr userDrawn="1"/>
            </p:nvSpPr>
            <p:spPr>
              <a:xfrm>
                <a:off x="4698735" y="2054999"/>
                <a:ext cx="203728" cy="4117001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635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5" name="Rectangle 34"/>
              <p:cNvSpPr/>
              <p:nvPr userDrawn="1"/>
            </p:nvSpPr>
            <p:spPr>
              <a:xfrm>
                <a:off x="6028771" y="2054999"/>
                <a:ext cx="203728" cy="4117001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 w="635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6" name="Rectangle 35"/>
              <p:cNvSpPr/>
              <p:nvPr userDrawn="1"/>
            </p:nvSpPr>
            <p:spPr>
              <a:xfrm>
                <a:off x="3368699" y="2054999"/>
                <a:ext cx="203728" cy="4117001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 w="635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grpSp>
            <p:nvGrpSpPr>
              <p:cNvPr id="37" name="Group 36"/>
              <p:cNvGrpSpPr/>
              <p:nvPr userDrawn="1"/>
            </p:nvGrpSpPr>
            <p:grpSpPr>
              <a:xfrm>
                <a:off x="914400" y="2054999"/>
                <a:ext cx="7772400" cy="4116001"/>
                <a:chOff x="914400" y="2054999"/>
                <a:chExt cx="7772400" cy="4116001"/>
              </a:xfrm>
            </p:grpSpPr>
            <p:sp>
              <p:nvSpPr>
                <p:cNvPr id="38" name="Rectangle 37"/>
                <p:cNvSpPr/>
                <p:nvPr userDrawn="1"/>
              </p:nvSpPr>
              <p:spPr>
                <a:xfrm>
                  <a:off x="2244436" y="2054999"/>
                  <a:ext cx="457200" cy="4116001"/>
                </a:xfrm>
                <a:prstGeom prst="rect">
                  <a:avLst/>
                </a:prstGeom>
                <a:noFill/>
                <a:ln w="635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9" name="Rectangle 38"/>
                <p:cNvSpPr/>
                <p:nvPr userDrawn="1"/>
              </p:nvSpPr>
              <p:spPr>
                <a:xfrm>
                  <a:off x="3574472" y="2054999"/>
                  <a:ext cx="457200" cy="4116001"/>
                </a:xfrm>
                <a:prstGeom prst="rect">
                  <a:avLst/>
                </a:prstGeom>
                <a:noFill/>
                <a:ln w="635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40" name="Rectangle 39"/>
                <p:cNvSpPr/>
                <p:nvPr userDrawn="1"/>
              </p:nvSpPr>
              <p:spPr>
                <a:xfrm>
                  <a:off x="4904508" y="2054999"/>
                  <a:ext cx="457200" cy="4116001"/>
                </a:xfrm>
                <a:prstGeom prst="rect">
                  <a:avLst/>
                </a:prstGeom>
                <a:noFill/>
                <a:ln w="635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41" name="Rectangle 40"/>
                <p:cNvSpPr/>
                <p:nvPr userDrawn="1"/>
              </p:nvSpPr>
              <p:spPr>
                <a:xfrm>
                  <a:off x="6234544" y="2054999"/>
                  <a:ext cx="457200" cy="4116001"/>
                </a:xfrm>
                <a:prstGeom prst="rect">
                  <a:avLst/>
                </a:prstGeom>
                <a:noFill/>
                <a:ln w="635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42" name="Rectangle 41"/>
                <p:cNvSpPr/>
                <p:nvPr userDrawn="1"/>
              </p:nvSpPr>
              <p:spPr>
                <a:xfrm>
                  <a:off x="7564580" y="2054999"/>
                  <a:ext cx="457200" cy="4116001"/>
                </a:xfrm>
                <a:prstGeom prst="rect">
                  <a:avLst/>
                </a:prstGeom>
                <a:noFill/>
                <a:ln w="635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43" name="Rectangle 42"/>
                <p:cNvSpPr/>
                <p:nvPr userDrawn="1"/>
              </p:nvSpPr>
              <p:spPr>
                <a:xfrm>
                  <a:off x="1579418" y="2054999"/>
                  <a:ext cx="457200" cy="4116001"/>
                </a:xfrm>
                <a:prstGeom prst="rect">
                  <a:avLst/>
                </a:prstGeom>
                <a:noFill/>
                <a:ln w="635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44" name="Rectangle 43"/>
                <p:cNvSpPr/>
                <p:nvPr userDrawn="1"/>
              </p:nvSpPr>
              <p:spPr>
                <a:xfrm>
                  <a:off x="2909454" y="2054999"/>
                  <a:ext cx="457200" cy="4116001"/>
                </a:xfrm>
                <a:prstGeom prst="rect">
                  <a:avLst/>
                </a:prstGeom>
                <a:noFill/>
                <a:ln w="635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45" name="Rectangle 44"/>
                <p:cNvSpPr/>
                <p:nvPr userDrawn="1"/>
              </p:nvSpPr>
              <p:spPr>
                <a:xfrm>
                  <a:off x="4239490" y="2054999"/>
                  <a:ext cx="457200" cy="4116001"/>
                </a:xfrm>
                <a:prstGeom prst="rect">
                  <a:avLst/>
                </a:prstGeom>
                <a:noFill/>
                <a:ln w="635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46" name="Rectangle 45"/>
                <p:cNvSpPr/>
                <p:nvPr userDrawn="1"/>
              </p:nvSpPr>
              <p:spPr>
                <a:xfrm>
                  <a:off x="5569526" y="2054999"/>
                  <a:ext cx="457200" cy="4116001"/>
                </a:xfrm>
                <a:prstGeom prst="rect">
                  <a:avLst/>
                </a:prstGeom>
                <a:noFill/>
                <a:ln w="635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47" name="Rectangle 46"/>
                <p:cNvSpPr/>
                <p:nvPr userDrawn="1"/>
              </p:nvSpPr>
              <p:spPr>
                <a:xfrm>
                  <a:off x="6899562" y="2054999"/>
                  <a:ext cx="457200" cy="4116001"/>
                </a:xfrm>
                <a:prstGeom prst="rect">
                  <a:avLst/>
                </a:prstGeom>
                <a:noFill/>
                <a:ln w="635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48" name="Rectangle 47"/>
                <p:cNvSpPr/>
                <p:nvPr userDrawn="1"/>
              </p:nvSpPr>
              <p:spPr>
                <a:xfrm>
                  <a:off x="8229600" y="2054999"/>
                  <a:ext cx="457200" cy="4116001"/>
                </a:xfrm>
                <a:prstGeom prst="rect">
                  <a:avLst/>
                </a:prstGeom>
                <a:noFill/>
                <a:ln w="635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3" name="Rectangle 72"/>
                <p:cNvSpPr/>
                <p:nvPr userDrawn="1"/>
              </p:nvSpPr>
              <p:spPr>
                <a:xfrm>
                  <a:off x="914400" y="2054999"/>
                  <a:ext cx="457200" cy="4116001"/>
                </a:xfrm>
                <a:prstGeom prst="rect">
                  <a:avLst/>
                </a:prstGeom>
                <a:noFill/>
                <a:ln w="635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58227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/>
          <p:cNvSpPr/>
          <p:nvPr userDrawn="1"/>
        </p:nvSpPr>
        <p:spPr bwMode="gray">
          <a:xfrm>
            <a:off x="609601" y="1372869"/>
            <a:ext cx="11582399" cy="4105275"/>
          </a:xfrm>
          <a:prstGeom prst="rect">
            <a:avLst/>
          </a:prstGeom>
          <a:solidFill>
            <a:srgbClr val="0D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08700" y="2057401"/>
            <a:ext cx="6279449" cy="2061843"/>
          </a:xfrm>
        </p:spPr>
        <p:txBody>
          <a:bodyPr lIns="288000" tIns="0" rIns="288000" bIns="0" anchor="ctr"/>
          <a:lstStyle>
            <a:lvl1pPr algn="l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08700" y="1372869"/>
            <a:ext cx="6279449" cy="684000"/>
          </a:xfrm>
        </p:spPr>
        <p:txBody>
          <a:bodyPr lIns="288000" tIns="288000" rIns="288000" bIns="288000" anchor="t"/>
          <a:lstStyle>
            <a:lvl1pPr marL="0" indent="0" algn="l">
              <a:buNone/>
              <a:defRPr sz="1400" cap="all" spc="6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I</a:t>
            </a:r>
            <a:r>
              <a:rPr lang="en-US" dirty="0" err="1"/>
              <a:t>ntroduction</a:t>
            </a:r>
            <a:r>
              <a:rPr lang="en-US" dirty="0"/>
              <a:t> Title (Optional)</a:t>
            </a:r>
          </a:p>
        </p:txBody>
      </p:sp>
      <p:sp>
        <p:nvSpPr>
          <p:cNvPr id="137" name="Text Placeholder 136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09598" y="4119244"/>
            <a:ext cx="6279449" cy="1358900"/>
          </a:xfrm>
        </p:spPr>
        <p:txBody>
          <a:bodyPr lIns="288000" tIns="144000" rIns="288000" bIns="288000" anchor="t"/>
          <a:lstStyle>
            <a:lvl1pPr>
              <a:defRPr sz="1400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of author(s)</a:t>
            </a:r>
            <a:br>
              <a:rPr lang="en-US" dirty="0"/>
            </a:br>
            <a:r>
              <a:rPr lang="en-US" dirty="0"/>
              <a:t>Positions optional,</a:t>
            </a:r>
            <a:br>
              <a:rPr lang="en-US" dirty="0"/>
            </a:br>
            <a:r>
              <a:rPr lang="en-US" dirty="0"/>
              <a:t>Maximum three rows</a:t>
            </a:r>
            <a:br>
              <a:rPr lang="en-US" dirty="0"/>
            </a:br>
            <a:endParaRPr lang="en-US" dirty="0"/>
          </a:p>
        </p:txBody>
      </p:sp>
      <p:cxnSp>
        <p:nvCxnSpPr>
          <p:cNvPr id="139" name="Straight Connector 138"/>
          <p:cNvCxnSpPr>
            <a:cxnSpLocks/>
          </p:cNvCxnSpPr>
          <p:nvPr userDrawn="1"/>
        </p:nvCxnSpPr>
        <p:spPr bwMode="gray">
          <a:xfrm>
            <a:off x="609599" y="5684626"/>
            <a:ext cx="24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Date Placeholder 141"/>
          <p:cNvSpPr>
            <a:spLocks noGrp="1"/>
          </p:cNvSpPr>
          <p:nvPr>
            <p:ph type="dt" sz="half" idx="12"/>
          </p:nvPr>
        </p:nvSpPr>
        <p:spPr bwMode="gray">
          <a:xfrm>
            <a:off x="618531" y="685858"/>
            <a:ext cx="2184397" cy="438886"/>
          </a:xfrm>
        </p:spPr>
        <p:txBody>
          <a:bodyPr anchor="ctr"/>
          <a:lstStyle>
            <a:lvl1pPr algn="l">
              <a:defRPr sz="2000" b="1">
                <a:solidFill>
                  <a:srgbClr val="0D4080"/>
                </a:solidFill>
                <a:latin typeface="+mn-lt"/>
              </a:defRPr>
            </a:lvl1pPr>
          </a:lstStyle>
          <a:p>
            <a:r>
              <a:rPr lang="de-DE"/>
              <a:t>01.02.2024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7181538" y="1372339"/>
            <a:ext cx="5010463" cy="4106125"/>
          </a:xfrm>
          <a:noFill/>
        </p:spPr>
        <p:txBody>
          <a:bodyPr bIns="792000" anchor="ctr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picture here</a:t>
            </a:r>
          </a:p>
          <a:p>
            <a:r>
              <a:rPr lang="en-US" dirty="0"/>
              <a:t>Zu </a:t>
            </a:r>
            <a:r>
              <a:rPr lang="en-US" dirty="0" err="1"/>
              <a:t>finden</a:t>
            </a:r>
            <a:r>
              <a:rPr lang="en-US" dirty="0"/>
              <a:t> </a:t>
            </a:r>
            <a:r>
              <a:rPr lang="en-US" dirty="0" err="1"/>
              <a:t>unter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"W</a:t>
            </a:r>
            <a:r>
              <a:rPr lang="en-US"/>
              <a:t>:\2017-Corporate-Design</a:t>
            </a:r>
            <a:r>
              <a:rPr lang="en-US" dirty="0"/>
              <a:t>\Icons"</a:t>
            </a:r>
          </a:p>
        </p:txBody>
      </p:sp>
      <p:cxnSp>
        <p:nvCxnSpPr>
          <p:cNvPr id="22" name="Straight Connector 21"/>
          <p:cNvCxnSpPr>
            <a:cxnSpLocks/>
          </p:cNvCxnSpPr>
          <p:nvPr userDrawn="1"/>
        </p:nvCxnSpPr>
        <p:spPr bwMode="gray">
          <a:xfrm>
            <a:off x="609599" y="1168400"/>
            <a:ext cx="24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5946838"/>
            <a:ext cx="2041684" cy="4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9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einsti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18113" y="2057401"/>
            <a:ext cx="10964284" cy="2061843"/>
          </a:xfrm>
        </p:spPr>
        <p:txBody>
          <a:bodyPr lIns="0" tIns="288000" rIns="288000" bIns="288000" anchor="ctr"/>
          <a:lstStyle>
            <a:lvl1pPr algn="l">
              <a:defRPr sz="3800">
                <a:solidFill>
                  <a:srgbClr val="0D4080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18112" y="1372869"/>
            <a:ext cx="5520000" cy="684000"/>
          </a:xfrm>
        </p:spPr>
        <p:txBody>
          <a:bodyPr lIns="0" tIns="288000" rIns="288000" bIns="288000" anchor="t"/>
          <a:lstStyle>
            <a:lvl1pPr marL="0" indent="0" algn="l">
              <a:buNone/>
              <a:defRPr sz="1400" b="1" cap="all" spc="60" baseline="0">
                <a:solidFill>
                  <a:srgbClr val="0D408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I</a:t>
            </a:r>
            <a:r>
              <a:rPr lang="en-US" dirty="0" err="1"/>
              <a:t>ntroduction</a:t>
            </a:r>
            <a:r>
              <a:rPr lang="en-US" dirty="0"/>
              <a:t> Title (Optional)</a:t>
            </a:r>
          </a:p>
        </p:txBody>
      </p:sp>
      <p:sp>
        <p:nvSpPr>
          <p:cNvPr id="137" name="Text Placeholder 136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18108" y="4119244"/>
            <a:ext cx="6125325" cy="1358900"/>
          </a:xfrm>
        </p:spPr>
        <p:txBody>
          <a:bodyPr lIns="0" tIns="144000" rIns="288000" bIns="288000" anchor="t"/>
          <a:lstStyle>
            <a:lvl1pPr>
              <a:defRPr sz="1400" i="1">
                <a:solidFill>
                  <a:srgbClr val="0D4080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of author(s)</a:t>
            </a:r>
            <a:br>
              <a:rPr lang="en-US" dirty="0"/>
            </a:br>
            <a:r>
              <a:rPr lang="en-US" dirty="0"/>
              <a:t>Positions optional,</a:t>
            </a:r>
            <a:br>
              <a:rPr lang="en-US" dirty="0"/>
            </a:br>
            <a:r>
              <a:rPr lang="en-US" dirty="0"/>
              <a:t>Maximum three rows</a:t>
            </a:r>
            <a:br>
              <a:rPr lang="en-US" dirty="0"/>
            </a:b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18112" y="570971"/>
            <a:ext cx="687547" cy="438445"/>
          </a:xfrm>
        </p:spPr>
        <p:txBody>
          <a:bodyPr rIns="0" bIns="0" anchor="ctr" anchorCtr="0"/>
          <a:lstStyle>
            <a:lvl1pPr>
              <a:defRPr sz="2000" b="1">
                <a:solidFill>
                  <a:srgbClr val="0D408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de-DE"/>
              <a:t>01.02.2024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/>
              <a:t>Wie verändert KI die Wirtschaft?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5D67985F-2B13-4E99-BA31-96CBBE34C59A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 bwMode="gray">
          <a:xfrm>
            <a:off x="618111" y="1168400"/>
            <a:ext cx="24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/>
          </p:cNvCxnSpPr>
          <p:nvPr userDrawn="1"/>
        </p:nvCxnSpPr>
        <p:spPr bwMode="gray">
          <a:xfrm>
            <a:off x="609599" y="6171000"/>
            <a:ext cx="109727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387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einsti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18113" y="2057401"/>
            <a:ext cx="10964284" cy="2061843"/>
          </a:xfrm>
        </p:spPr>
        <p:txBody>
          <a:bodyPr lIns="0" tIns="288000" rIns="288000" bIns="288000" anchor="ctr"/>
          <a:lstStyle>
            <a:lvl1pPr algn="l">
              <a:defRPr sz="3800">
                <a:solidFill>
                  <a:srgbClr val="0D4080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18112" y="1372869"/>
            <a:ext cx="5520000" cy="684000"/>
          </a:xfrm>
        </p:spPr>
        <p:txBody>
          <a:bodyPr lIns="0" tIns="288000" rIns="288000" bIns="288000" anchor="t"/>
          <a:lstStyle>
            <a:lvl1pPr marL="0" indent="0" algn="l">
              <a:buNone/>
              <a:defRPr sz="1400" b="1" cap="all" spc="60" baseline="0">
                <a:solidFill>
                  <a:srgbClr val="0D408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I</a:t>
            </a:r>
            <a:r>
              <a:rPr lang="en-US" dirty="0" err="1"/>
              <a:t>ntroduction</a:t>
            </a:r>
            <a:r>
              <a:rPr lang="en-US" dirty="0"/>
              <a:t> Title (Optional)</a:t>
            </a:r>
          </a:p>
        </p:txBody>
      </p:sp>
      <p:sp>
        <p:nvSpPr>
          <p:cNvPr id="137" name="Text Placeholder 136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18108" y="4119244"/>
            <a:ext cx="6125325" cy="1358900"/>
          </a:xfrm>
        </p:spPr>
        <p:txBody>
          <a:bodyPr lIns="0" tIns="144000" rIns="288000" bIns="288000" anchor="t"/>
          <a:lstStyle>
            <a:lvl1pPr>
              <a:defRPr sz="1400" i="1">
                <a:solidFill>
                  <a:srgbClr val="0D4080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of author(s)</a:t>
            </a:r>
            <a:br>
              <a:rPr lang="en-US" dirty="0"/>
            </a:br>
            <a:r>
              <a:rPr lang="en-US" dirty="0"/>
              <a:t>Positions optional,</a:t>
            </a:r>
            <a:br>
              <a:rPr lang="en-US" dirty="0"/>
            </a:br>
            <a:r>
              <a:rPr lang="en-US" dirty="0"/>
              <a:t>Maximum three rows</a:t>
            </a:r>
            <a:br>
              <a:rPr lang="en-US" dirty="0"/>
            </a:b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18112" y="570971"/>
            <a:ext cx="687547" cy="438445"/>
          </a:xfrm>
        </p:spPr>
        <p:txBody>
          <a:bodyPr rIns="0" bIns="0" anchor="ctr" anchorCtr="0"/>
          <a:lstStyle>
            <a:lvl1pPr>
              <a:defRPr sz="2000" b="1">
                <a:solidFill>
                  <a:srgbClr val="0D408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de-DE"/>
              <a:t>01.02.2024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5D67985F-2B13-4E99-BA31-96CBBE34C59A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 bwMode="gray">
          <a:xfrm>
            <a:off x="618111" y="1168400"/>
            <a:ext cx="24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/>
          </p:cNvCxnSpPr>
          <p:nvPr userDrawn="1"/>
        </p:nvCxnSpPr>
        <p:spPr bwMode="gray">
          <a:xfrm>
            <a:off x="609599" y="6171000"/>
            <a:ext cx="109727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480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18112" y="1372869"/>
            <a:ext cx="5520000" cy="684000"/>
          </a:xfrm>
        </p:spPr>
        <p:txBody>
          <a:bodyPr lIns="0" tIns="288000" rIns="288000" bIns="288000" anchor="t"/>
          <a:lstStyle>
            <a:lvl1pPr marL="0" indent="0" algn="l">
              <a:buNone/>
              <a:defRPr sz="1400" b="1" cap="all" spc="60" baseline="0">
                <a:solidFill>
                  <a:srgbClr val="0D408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In </a:t>
            </a:r>
            <a:r>
              <a:rPr lang="de-DE" dirty="0" err="1"/>
              <a:t>brief</a:t>
            </a:r>
            <a:endParaRPr lang="de-DE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18112" y="570971"/>
            <a:ext cx="687547" cy="438445"/>
          </a:xfrm>
        </p:spPr>
        <p:txBody>
          <a:bodyPr rIns="0" bIns="0" anchor="ctr" anchorCtr="0"/>
          <a:lstStyle>
            <a:lvl1pPr>
              <a:defRPr sz="2000" b="1">
                <a:solidFill>
                  <a:srgbClr val="0D408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de-DE"/>
              <a:t>01.02.2024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5D67985F-2B13-4E99-BA31-96CBBE34C59A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 bwMode="gray">
          <a:xfrm>
            <a:off x="618111" y="1168400"/>
            <a:ext cx="24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/>
          </p:cNvCxnSpPr>
          <p:nvPr userDrawn="1"/>
        </p:nvCxnSpPr>
        <p:spPr bwMode="gray">
          <a:xfrm>
            <a:off x="609599" y="6171000"/>
            <a:ext cx="109727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 bwMode="gray">
          <a:xfrm>
            <a:off x="1913466" y="1722436"/>
            <a:ext cx="9668929" cy="2392364"/>
          </a:xfrm>
          <a:solidFill>
            <a:srgbClr val="0D4080"/>
          </a:solidFill>
        </p:spPr>
        <p:txBody>
          <a:bodyPr lIns="360000" tIns="252000" bIns="25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4803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D67985F-2B13-4E99-BA31-96CBBE34C59A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09600" y="1667820"/>
            <a:ext cx="609597" cy="396000"/>
          </a:xfrm>
          <a:solidFill>
            <a:schemeClr val="bg1"/>
          </a:solidFill>
          <a:effectLst>
            <a:outerShdw dist="6350" dir="5400000" algn="ctr" rotWithShape="0">
              <a:schemeClr val="tx1"/>
            </a:outerShdw>
          </a:effectLst>
        </p:spPr>
        <p:txBody>
          <a:bodyPr rIns="0" bIns="0" anchor="b" anchorCtr="0"/>
          <a:lstStyle>
            <a:lvl1pPr>
              <a:defRPr sz="3000">
                <a:solidFill>
                  <a:srgbClr val="0D4080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6" name="Title 45"/>
          <p:cNvSpPr>
            <a:spLocks noGrp="1"/>
          </p:cNvSpPr>
          <p:nvPr>
            <p:ph type="title" hasCustomPrompt="1"/>
          </p:nvPr>
        </p:nvSpPr>
        <p:spPr bwMode="gray">
          <a:xfrm>
            <a:off x="609601" y="294255"/>
            <a:ext cx="10972799" cy="685000"/>
          </a:xfrm>
        </p:spPr>
        <p:txBody>
          <a:bodyPr/>
          <a:lstStyle>
            <a:lvl1pPr>
              <a:defRPr>
                <a:solidFill>
                  <a:srgbClr val="0D4080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548451" y="1677344"/>
            <a:ext cx="7440000" cy="360000"/>
          </a:xfrm>
        </p:spPr>
        <p:txBody>
          <a:bodyPr tIns="72000"/>
          <a:lstStyle>
            <a:lvl1pPr>
              <a:lnSpc>
                <a:spcPct val="90000"/>
              </a:lnSpc>
              <a:defRPr sz="1800"/>
            </a:lvl1pPr>
          </a:lstStyle>
          <a:p>
            <a:pPr lvl="0"/>
            <a:r>
              <a:rPr lang="de-DE" noProof="0" dirty="0"/>
              <a:t>Agenda-Punkt 1 einzeilig: Einstieg ins Thema 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225280" y="1710264"/>
            <a:ext cx="2357117" cy="360000"/>
          </a:xfrm>
        </p:spPr>
        <p:txBody>
          <a:bodyPr tIns="72000"/>
          <a:lstStyle>
            <a:lvl1pPr>
              <a:lnSpc>
                <a:spcPct val="90000"/>
              </a:lnSpc>
              <a:defRPr sz="1400" i="1">
                <a:latin typeface="+mn-lt"/>
              </a:defRPr>
            </a:lvl1pPr>
          </a:lstStyle>
          <a:p>
            <a:pPr lvl="0"/>
            <a:r>
              <a:rPr lang="de-DE" noProof="0" dirty="0"/>
              <a:t>Sprecher optional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09600" y="2342610"/>
            <a:ext cx="609597" cy="396000"/>
          </a:xfrm>
          <a:solidFill>
            <a:schemeClr val="bg1"/>
          </a:solidFill>
          <a:effectLst>
            <a:outerShdw dist="6350" dir="5400000" algn="ctr" rotWithShape="0">
              <a:schemeClr val="tx1"/>
            </a:outerShdw>
          </a:effectLst>
        </p:spPr>
        <p:txBody>
          <a:bodyPr rIns="0" bIns="0" anchor="b" anchorCtr="0"/>
          <a:lstStyle>
            <a:lvl1pPr>
              <a:defRPr sz="3000">
                <a:solidFill>
                  <a:srgbClr val="0D4080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54" name="Text Placeholder 6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548451" y="2352134"/>
            <a:ext cx="7440000" cy="360000"/>
          </a:xfrm>
        </p:spPr>
        <p:txBody>
          <a:bodyPr tIns="72000"/>
          <a:lstStyle>
            <a:lvl1pPr>
              <a:lnSpc>
                <a:spcPct val="90000"/>
              </a:lnSpc>
              <a:defRPr sz="1800"/>
            </a:lvl1pPr>
          </a:lstStyle>
          <a:p>
            <a:pPr lvl="0"/>
            <a:r>
              <a:rPr lang="de-DE" noProof="0" dirty="0"/>
              <a:t>Agenda-Punkt 2 einzeilig: </a:t>
            </a:r>
            <a:r>
              <a:rPr lang="de-DE" noProof="0" dirty="0" err="1"/>
              <a:t>Deep-dive</a:t>
            </a:r>
            <a:endParaRPr lang="de-DE" noProof="0" dirty="0"/>
          </a:p>
        </p:txBody>
      </p:sp>
      <p:sp>
        <p:nvSpPr>
          <p:cNvPr id="71" name="Text Placeholder 6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9225280" y="2385054"/>
            <a:ext cx="2357117" cy="360000"/>
          </a:xfrm>
        </p:spPr>
        <p:txBody>
          <a:bodyPr tIns="72000"/>
          <a:lstStyle>
            <a:lvl1pPr>
              <a:lnSpc>
                <a:spcPct val="90000"/>
              </a:lnSpc>
              <a:defRPr sz="1400" i="1">
                <a:latin typeface="+mn-lt"/>
              </a:defRPr>
            </a:lvl1pPr>
          </a:lstStyle>
          <a:p>
            <a:pPr lvl="0"/>
            <a:r>
              <a:rPr lang="de-DE" noProof="0" dirty="0"/>
              <a:t>Sprecher optional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09600" y="3017400"/>
            <a:ext cx="609597" cy="396000"/>
          </a:xfrm>
          <a:solidFill>
            <a:schemeClr val="bg1"/>
          </a:solidFill>
          <a:effectLst>
            <a:outerShdw dist="6350" dir="5400000" algn="ctr" rotWithShape="0">
              <a:schemeClr val="tx1"/>
            </a:outerShdw>
          </a:effectLst>
        </p:spPr>
        <p:txBody>
          <a:bodyPr rIns="0" bIns="0" anchor="b" anchorCtr="0"/>
          <a:lstStyle>
            <a:lvl1pPr>
              <a:defRPr sz="3000">
                <a:solidFill>
                  <a:srgbClr val="0D4080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73" name="Text Placeholder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548451" y="3026924"/>
            <a:ext cx="7440000" cy="360000"/>
          </a:xfrm>
        </p:spPr>
        <p:txBody>
          <a:bodyPr tIns="72000"/>
          <a:lstStyle>
            <a:lvl1pPr>
              <a:lnSpc>
                <a:spcPct val="90000"/>
              </a:lnSpc>
              <a:defRPr sz="1800"/>
            </a:lvl1pPr>
          </a:lstStyle>
          <a:p>
            <a:pPr lvl="0"/>
            <a:r>
              <a:rPr lang="de-DE" noProof="0" dirty="0"/>
              <a:t>Agenda-Punkt 3 einzeilig: Beispiele</a:t>
            </a:r>
          </a:p>
        </p:txBody>
      </p:sp>
      <p:sp>
        <p:nvSpPr>
          <p:cNvPr id="74" name="Text Placeholder 6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225280" y="3059844"/>
            <a:ext cx="2357117" cy="360000"/>
          </a:xfrm>
        </p:spPr>
        <p:txBody>
          <a:bodyPr tIns="72000"/>
          <a:lstStyle>
            <a:lvl1pPr>
              <a:lnSpc>
                <a:spcPct val="90000"/>
              </a:lnSpc>
              <a:defRPr sz="1400" i="1">
                <a:latin typeface="+mn-lt"/>
              </a:defRPr>
            </a:lvl1pPr>
          </a:lstStyle>
          <a:p>
            <a:pPr lvl="0"/>
            <a:r>
              <a:rPr lang="de-DE" noProof="0" dirty="0"/>
              <a:t>Sprecher optional</a:t>
            </a:r>
          </a:p>
        </p:txBody>
      </p:sp>
      <p:sp>
        <p:nvSpPr>
          <p:cNvPr id="75" name="Text Placeholder 6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09600" y="3692190"/>
            <a:ext cx="609597" cy="396000"/>
          </a:xfrm>
          <a:solidFill>
            <a:schemeClr val="bg1"/>
          </a:solidFill>
          <a:effectLst>
            <a:outerShdw dist="6350" dir="5400000" algn="ctr" rotWithShape="0">
              <a:schemeClr val="tx1"/>
            </a:outerShdw>
          </a:effectLst>
        </p:spPr>
        <p:txBody>
          <a:bodyPr rIns="0" bIns="0" anchor="b" anchorCtr="0"/>
          <a:lstStyle>
            <a:lvl1pPr>
              <a:defRPr sz="3000">
                <a:solidFill>
                  <a:srgbClr val="0D4080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1548451" y="3701714"/>
            <a:ext cx="7440000" cy="360000"/>
          </a:xfrm>
        </p:spPr>
        <p:txBody>
          <a:bodyPr tIns="72000"/>
          <a:lstStyle>
            <a:lvl1pPr>
              <a:lnSpc>
                <a:spcPct val="90000"/>
              </a:lnSpc>
              <a:defRPr sz="1800"/>
            </a:lvl1pPr>
          </a:lstStyle>
          <a:p>
            <a:pPr lvl="0"/>
            <a:r>
              <a:rPr lang="de-DE" noProof="0" dirty="0"/>
              <a:t>Agenda-Punkt 4 einzeilig: Fazit</a:t>
            </a:r>
          </a:p>
        </p:txBody>
      </p:sp>
      <p:sp>
        <p:nvSpPr>
          <p:cNvPr id="77" name="Text Placeholder 6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225280" y="3734634"/>
            <a:ext cx="2357117" cy="360000"/>
          </a:xfrm>
        </p:spPr>
        <p:txBody>
          <a:bodyPr tIns="72000"/>
          <a:lstStyle>
            <a:lvl1pPr>
              <a:lnSpc>
                <a:spcPct val="90000"/>
              </a:lnSpc>
              <a:defRPr sz="1400" i="1">
                <a:latin typeface="+mn-lt"/>
              </a:defRPr>
            </a:lvl1pPr>
          </a:lstStyle>
          <a:p>
            <a:pPr lvl="0"/>
            <a:r>
              <a:rPr lang="de-DE" noProof="0" dirty="0"/>
              <a:t>Sprecher optional</a:t>
            </a:r>
          </a:p>
        </p:txBody>
      </p:sp>
      <p:sp>
        <p:nvSpPr>
          <p:cNvPr id="78" name="Text Placeholder 6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09600" y="4366980"/>
            <a:ext cx="609597" cy="396000"/>
          </a:xfrm>
          <a:solidFill>
            <a:schemeClr val="bg1"/>
          </a:solidFill>
          <a:effectLst>
            <a:outerShdw dist="6350" dir="5400000" algn="ctr" rotWithShape="0">
              <a:schemeClr val="tx1"/>
            </a:outerShdw>
          </a:effectLst>
        </p:spPr>
        <p:txBody>
          <a:bodyPr rIns="0" bIns="0" anchor="b" anchorCtr="0"/>
          <a:lstStyle>
            <a:lvl1pPr>
              <a:defRPr sz="3000">
                <a:solidFill>
                  <a:srgbClr val="0D4080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79" name="Text Placeholder 6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548451" y="4376504"/>
            <a:ext cx="7440000" cy="360000"/>
          </a:xfrm>
        </p:spPr>
        <p:txBody>
          <a:bodyPr tIns="72000"/>
          <a:lstStyle>
            <a:lvl1pPr>
              <a:lnSpc>
                <a:spcPct val="90000"/>
              </a:lnSpc>
              <a:defRPr sz="1800"/>
            </a:lvl1pPr>
          </a:lstStyle>
          <a:p>
            <a:pPr lvl="0"/>
            <a:r>
              <a:rPr lang="de-DE" noProof="0" dirty="0"/>
              <a:t>Agenda-Punkt 5 einzeilig: Diskussion</a:t>
            </a:r>
          </a:p>
        </p:txBody>
      </p:sp>
      <p:sp>
        <p:nvSpPr>
          <p:cNvPr id="80" name="Text Placeholder 6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9225280" y="4409424"/>
            <a:ext cx="2357117" cy="360000"/>
          </a:xfrm>
        </p:spPr>
        <p:txBody>
          <a:bodyPr tIns="72000"/>
          <a:lstStyle>
            <a:lvl1pPr>
              <a:lnSpc>
                <a:spcPct val="90000"/>
              </a:lnSpc>
              <a:defRPr sz="1400" i="1">
                <a:latin typeface="+mn-lt"/>
              </a:defRPr>
            </a:lvl1pPr>
          </a:lstStyle>
          <a:p>
            <a:pPr lvl="0"/>
            <a:r>
              <a:rPr lang="de-DE" noProof="0" dirty="0"/>
              <a:t>Sprecher optional</a:t>
            </a:r>
          </a:p>
        </p:txBody>
      </p:sp>
      <p:sp>
        <p:nvSpPr>
          <p:cNvPr id="81" name="Text Placeholder 6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09600" y="5041770"/>
            <a:ext cx="609597" cy="396000"/>
          </a:xfrm>
          <a:solidFill>
            <a:schemeClr val="bg1"/>
          </a:solidFill>
          <a:effectLst>
            <a:outerShdw dist="6350" dir="5400000" algn="ctr" rotWithShape="0">
              <a:schemeClr val="tx1"/>
            </a:outerShdw>
          </a:effectLst>
        </p:spPr>
        <p:txBody>
          <a:bodyPr rIns="0" bIns="0" anchor="b" anchorCtr="0"/>
          <a:lstStyle>
            <a:lvl1pPr>
              <a:defRPr sz="3000">
                <a:solidFill>
                  <a:srgbClr val="0D4080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82" name="Text Placeholder 6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548451" y="5051294"/>
            <a:ext cx="7440000" cy="360000"/>
          </a:xfrm>
        </p:spPr>
        <p:txBody>
          <a:bodyPr tIns="72000"/>
          <a:lstStyle>
            <a:lvl1pPr>
              <a:lnSpc>
                <a:spcPct val="90000"/>
              </a:lnSpc>
              <a:defRPr sz="1800"/>
            </a:lvl1pPr>
          </a:lstStyle>
          <a:p>
            <a:pPr lvl="0"/>
            <a:r>
              <a:rPr lang="de-DE" noProof="0" dirty="0"/>
              <a:t>Agenda-Punkt 6 einzeilig: Workshop</a:t>
            </a:r>
          </a:p>
        </p:txBody>
      </p:sp>
      <p:sp>
        <p:nvSpPr>
          <p:cNvPr id="83" name="Text Placeholder 6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9225280" y="5084214"/>
            <a:ext cx="2357117" cy="360000"/>
          </a:xfrm>
        </p:spPr>
        <p:txBody>
          <a:bodyPr tIns="72000"/>
          <a:lstStyle>
            <a:lvl1pPr>
              <a:lnSpc>
                <a:spcPct val="90000"/>
              </a:lnSpc>
              <a:defRPr sz="1400" i="1">
                <a:latin typeface="+mn-lt"/>
              </a:defRPr>
            </a:lvl1pPr>
          </a:lstStyle>
          <a:p>
            <a:pPr lvl="0"/>
            <a:r>
              <a:rPr lang="de-DE" noProof="0" dirty="0"/>
              <a:t>Sprecher optional</a:t>
            </a:r>
          </a:p>
        </p:txBody>
      </p:sp>
      <p:cxnSp>
        <p:nvCxnSpPr>
          <p:cNvPr id="92" name="Straight Connector 91"/>
          <p:cNvCxnSpPr>
            <a:cxnSpLocks/>
          </p:cNvCxnSpPr>
          <p:nvPr userDrawn="1"/>
        </p:nvCxnSpPr>
        <p:spPr bwMode="gray">
          <a:xfrm>
            <a:off x="609599" y="6171000"/>
            <a:ext cx="109727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 userDrawn="1"/>
        </p:nvCxnSpPr>
        <p:spPr bwMode="gray">
          <a:xfrm>
            <a:off x="618111" y="1168400"/>
            <a:ext cx="24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552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09601" y="1372868"/>
            <a:ext cx="10972796" cy="4603132"/>
          </a:xfrm>
        </p:spPr>
        <p:txBody>
          <a:bodyPr/>
          <a:lstStyle>
            <a:lvl2pPr>
              <a:spcBef>
                <a:spcPts val="1200"/>
              </a:spcBef>
              <a:defRPr>
                <a:solidFill>
                  <a:srgbClr val="0D4080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D67985F-2B13-4E99-BA31-96CBBE34C59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27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609600" y="1372869"/>
            <a:ext cx="5356800" cy="4603131"/>
          </a:xfrm>
        </p:spPr>
        <p:txBody>
          <a:bodyPr lIns="0" rIns="432000"/>
          <a:lstStyle>
            <a:lvl2pPr>
              <a:defRPr>
                <a:solidFill>
                  <a:srgbClr val="0D4080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6228081" y="1372869"/>
            <a:ext cx="5354316" cy="4603131"/>
          </a:xfrm>
        </p:spPr>
        <p:txBody>
          <a:bodyPr rIns="360000"/>
          <a:lstStyle>
            <a:lvl2pPr>
              <a:defRPr>
                <a:solidFill>
                  <a:srgbClr val="0D4080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D67985F-2B13-4E99-BA31-96CBBE34C59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74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Drittel Text 1 Drittel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4362110" y="1372868"/>
            <a:ext cx="7220287" cy="4602482"/>
          </a:xfrm>
          <a:solidFill>
            <a:schemeClr val="bg2">
              <a:lumMod val="20000"/>
              <a:lumOff val="80000"/>
            </a:schemeClr>
          </a:solidFill>
        </p:spPr>
        <p:txBody>
          <a:bodyPr bIns="792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rgbClr val="0D408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D67985F-2B13-4E99-BA31-96CBBE34C59A}" type="slidenum">
              <a:rPr lang="en-US" smtClean="0"/>
              <a:t>‹Nr.›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31161A2-4C9B-DC82-1462-DA2835D48FDB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609601" y="1372868"/>
            <a:ext cx="3466921" cy="292100"/>
          </a:xfrm>
          <a:solidFill>
            <a:srgbClr val="0D4080"/>
          </a:solidFill>
        </p:spPr>
        <p:txBody>
          <a:bodyPr lIns="72000" rIns="72000" anchor="ctr"/>
          <a:lstStyle>
            <a:lvl1pPr marL="0" indent="0">
              <a:buNone/>
              <a:defRPr sz="1400" b="1" cap="all" spc="4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082D29E-ECC7-081A-893E-E80D0F5A50E8}"/>
              </a:ext>
            </a:extLst>
          </p:cNvPr>
          <p:cNvSpPr>
            <a:spLocks noGrp="1"/>
          </p:cNvSpPr>
          <p:nvPr>
            <p:ph sz="half" idx="2"/>
          </p:nvPr>
        </p:nvSpPr>
        <p:spPr bwMode="gray">
          <a:xfrm>
            <a:off x="609600" y="1752601"/>
            <a:ext cx="3466921" cy="4210202"/>
          </a:xfrm>
        </p:spPr>
        <p:txBody>
          <a:bodyPr/>
          <a:lstStyle>
            <a:lvl1pPr>
              <a:defRPr sz="1400"/>
            </a:lvl1pPr>
            <a:lvl2pPr>
              <a:defRPr sz="1400">
                <a:solidFill>
                  <a:srgbClr val="0D408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4726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609601" y="1372868"/>
            <a:ext cx="10972795" cy="1814832"/>
          </a:xfrm>
          <a:solidFill>
            <a:schemeClr val="bg2">
              <a:lumMod val="20000"/>
              <a:lumOff val="80000"/>
            </a:schemeClr>
          </a:solidFill>
        </p:spPr>
        <p:txBody>
          <a:bodyPr rIns="0" bIns="792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rgbClr val="0D408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609600" y="3479801"/>
            <a:ext cx="10972797" cy="2496199"/>
          </a:xfrm>
        </p:spPr>
        <p:txBody>
          <a:bodyPr lIns="0" rIns="432000"/>
          <a:lstStyle>
            <a:lvl2pPr>
              <a:defRPr>
                <a:solidFill>
                  <a:srgbClr val="0D4080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D67985F-2B13-4E99-BA31-96CBBE34C59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7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3"/>
          </p:nvPr>
        </p:nvSpPr>
        <p:spPr bwMode="gray">
          <a:xfrm>
            <a:off x="609601" y="1370013"/>
            <a:ext cx="10972796" cy="4595812"/>
          </a:xfrm>
          <a:solidFill>
            <a:schemeClr val="bg2">
              <a:lumMod val="20000"/>
              <a:lumOff val="80000"/>
            </a:schemeClr>
          </a:solidFill>
        </p:spPr>
        <p:txBody>
          <a:bodyPr bIns="540000" anchor="ctr"/>
          <a:lstStyle>
            <a:lvl1pPr algn="ctr">
              <a:defRPr/>
            </a:lvl1pPr>
          </a:lstStyle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D67985F-2B13-4E99-BA31-96CBBE34C59A}" type="slidenum">
              <a:rPr lang="en-US" smtClean="0"/>
              <a:t>‹Nr.›</a:t>
            </a:fld>
            <a:endParaRPr lang="en-US"/>
          </a:p>
        </p:txBody>
      </p:sp>
      <p:sp>
        <p:nvSpPr>
          <p:cNvPr id="46" name="Title 4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14"/>
          </p:nvPr>
        </p:nvSpPr>
        <p:spPr bwMode="gray">
          <a:xfrm>
            <a:off x="6808981" y="1590675"/>
            <a:ext cx="4483096" cy="1619250"/>
          </a:xfrm>
          <a:solidFill>
            <a:schemeClr val="bg1"/>
          </a:solidFill>
          <a:effectLst>
            <a:outerShdw dist="6350" dir="5400000" algn="tl" rotWithShape="0">
              <a:schemeClr val="tx1">
                <a:alpha val="40000"/>
              </a:schemeClr>
            </a:outerShdw>
          </a:effectLst>
        </p:spPr>
        <p:txBody>
          <a:bodyPr lIns="108000" tIns="108000" bIns="108000"/>
          <a:lstStyle>
            <a:lvl2pPr>
              <a:defRPr>
                <a:solidFill>
                  <a:srgbClr val="0D4080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0804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372868"/>
            <a:ext cx="5354320" cy="292100"/>
          </a:xfrm>
          <a:solidFill>
            <a:srgbClr val="0D4080"/>
          </a:solidFill>
        </p:spPr>
        <p:txBody>
          <a:bodyPr lIns="72000" rIns="72000" anchor="ctr"/>
          <a:lstStyle>
            <a:lvl1pPr marL="0" indent="0">
              <a:buNone/>
              <a:defRPr sz="1400" b="1" cap="all" spc="4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609600" y="1752601"/>
            <a:ext cx="5354320" cy="4210203"/>
          </a:xfrm>
        </p:spPr>
        <p:txBody>
          <a:bodyPr/>
          <a:lstStyle>
            <a:lvl2pPr>
              <a:defRPr>
                <a:solidFill>
                  <a:srgbClr val="0D4080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240000" y="1372868"/>
            <a:ext cx="5356800" cy="292100"/>
          </a:xfrm>
          <a:solidFill>
            <a:srgbClr val="0D4080"/>
          </a:solidFill>
        </p:spPr>
        <p:txBody>
          <a:bodyPr lIns="72000" rIns="72000" anchor="ctr"/>
          <a:lstStyle>
            <a:lvl1pPr marL="0" indent="0">
              <a:buNone/>
              <a:defRPr sz="1400" b="1" cap="all" spc="4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6240000" y="1752601"/>
            <a:ext cx="5356800" cy="4210203"/>
          </a:xfrm>
        </p:spPr>
        <p:txBody>
          <a:bodyPr/>
          <a:lstStyle>
            <a:lvl2pPr>
              <a:defRPr>
                <a:solidFill>
                  <a:srgbClr val="0D4080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D67985F-2B13-4E99-BA31-96CBBE34C59A}" type="slidenum">
              <a:rPr lang="en-US" smtClean="0"/>
              <a:t>‹Nr.›</a:t>
            </a:fld>
            <a:endParaRPr lang="en-US"/>
          </a:p>
        </p:txBody>
      </p:sp>
      <p:sp>
        <p:nvSpPr>
          <p:cNvPr id="86" name="Title 85"/>
          <p:cNvSpPr>
            <a:spLocks noGrp="1"/>
          </p:cNvSpPr>
          <p:nvPr>
            <p:ph type="title"/>
          </p:nvPr>
        </p:nvSpPr>
        <p:spPr bwMode="gray">
          <a:xfrm>
            <a:off x="609601" y="294255"/>
            <a:ext cx="10972799" cy="685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2989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1" y="1372868"/>
            <a:ext cx="3466921" cy="292100"/>
          </a:xfrm>
          <a:solidFill>
            <a:srgbClr val="0D4080"/>
          </a:solidFill>
        </p:spPr>
        <p:txBody>
          <a:bodyPr lIns="72000" rIns="72000" anchor="ctr"/>
          <a:lstStyle>
            <a:lvl1pPr marL="0" indent="0">
              <a:buNone/>
              <a:defRPr sz="1400" b="1" cap="all" spc="4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609600" y="1752601"/>
            <a:ext cx="3466921" cy="4210202"/>
          </a:xfrm>
        </p:spPr>
        <p:txBody>
          <a:bodyPr/>
          <a:lstStyle>
            <a:lvl1pPr>
              <a:defRPr sz="1400"/>
            </a:lvl1pPr>
            <a:lvl2pPr>
              <a:defRPr sz="1400">
                <a:solidFill>
                  <a:srgbClr val="0D408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362110" y="1372868"/>
            <a:ext cx="3457289" cy="292100"/>
          </a:xfrm>
          <a:solidFill>
            <a:srgbClr val="0D4080"/>
          </a:solidFill>
        </p:spPr>
        <p:txBody>
          <a:bodyPr lIns="72000" rIns="72000" anchor="ctr"/>
          <a:lstStyle>
            <a:lvl1pPr marL="0" indent="0">
              <a:buNone/>
              <a:defRPr sz="1400" b="1" cap="all" spc="4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4362110" y="1752601"/>
            <a:ext cx="3457289" cy="4210202"/>
          </a:xfrm>
        </p:spPr>
        <p:txBody>
          <a:bodyPr/>
          <a:lstStyle>
            <a:lvl1pPr>
              <a:defRPr sz="1400"/>
            </a:lvl1pPr>
            <a:lvl2pPr>
              <a:defRPr sz="1400">
                <a:solidFill>
                  <a:srgbClr val="0D408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D67985F-2B13-4E99-BA31-96CBBE34C59A}" type="slidenum">
              <a:rPr lang="en-US" smtClean="0"/>
              <a:t>‹Nr.›</a:t>
            </a:fld>
            <a:endParaRPr lang="en-US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3"/>
          </p:nvPr>
        </p:nvSpPr>
        <p:spPr bwMode="gray">
          <a:xfrm>
            <a:off x="8125111" y="1372868"/>
            <a:ext cx="3456000" cy="292100"/>
          </a:xfrm>
          <a:solidFill>
            <a:srgbClr val="0D4080"/>
          </a:solidFill>
        </p:spPr>
        <p:txBody>
          <a:bodyPr lIns="72000" rIns="72000" anchor="ctr"/>
          <a:lstStyle>
            <a:lvl1pPr marL="0" indent="0">
              <a:buNone/>
              <a:defRPr sz="1400" b="1" cap="all" spc="4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9" name="Content Placeholder 5"/>
          <p:cNvSpPr>
            <a:spLocks noGrp="1"/>
          </p:cNvSpPr>
          <p:nvPr>
            <p:ph sz="quarter" idx="14"/>
          </p:nvPr>
        </p:nvSpPr>
        <p:spPr bwMode="gray">
          <a:xfrm>
            <a:off x="8125111" y="1752601"/>
            <a:ext cx="3456000" cy="4210202"/>
          </a:xfrm>
        </p:spPr>
        <p:txBody>
          <a:bodyPr/>
          <a:lstStyle>
            <a:lvl1pPr>
              <a:defRPr sz="1400"/>
            </a:lvl1pPr>
            <a:lvl2pPr>
              <a:defRPr sz="1400">
                <a:solidFill>
                  <a:srgbClr val="0D408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09601" y="294255"/>
            <a:ext cx="10972799" cy="68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440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18112" y="1372869"/>
            <a:ext cx="5520000" cy="684000"/>
          </a:xfrm>
        </p:spPr>
        <p:txBody>
          <a:bodyPr lIns="0" tIns="288000" rIns="288000" bIns="288000" anchor="t"/>
          <a:lstStyle>
            <a:lvl1pPr marL="0" indent="0" algn="l">
              <a:buNone/>
              <a:defRPr sz="1400" b="1" cap="all" spc="60" baseline="0">
                <a:solidFill>
                  <a:srgbClr val="0D408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Fazit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18112" y="570971"/>
            <a:ext cx="687547" cy="438445"/>
          </a:xfrm>
        </p:spPr>
        <p:txBody>
          <a:bodyPr rIns="0" bIns="0" anchor="ctr" anchorCtr="0"/>
          <a:lstStyle>
            <a:lvl1pPr>
              <a:defRPr sz="2000" b="1">
                <a:solidFill>
                  <a:srgbClr val="0D408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de-DE"/>
              <a:t>01.02.2024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5D67985F-2B13-4E99-BA31-96CBBE34C59A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 bwMode="gray">
          <a:xfrm>
            <a:off x="618111" y="1168400"/>
            <a:ext cx="24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/>
          </p:cNvCxnSpPr>
          <p:nvPr userDrawn="1"/>
        </p:nvCxnSpPr>
        <p:spPr bwMode="gray">
          <a:xfrm>
            <a:off x="609599" y="6171000"/>
            <a:ext cx="109727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 bwMode="gray">
          <a:xfrm>
            <a:off x="1913466" y="1722436"/>
            <a:ext cx="9668929" cy="2392364"/>
          </a:xfrm>
          <a:solidFill>
            <a:srgbClr val="0D4080"/>
          </a:solidFill>
        </p:spPr>
        <p:txBody>
          <a:bodyPr lIns="360000" tIns="252000" bIns="25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09537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1" y="1372868"/>
            <a:ext cx="3466921" cy="292100"/>
          </a:xfrm>
          <a:solidFill>
            <a:srgbClr val="0D4080"/>
          </a:solidFill>
        </p:spPr>
        <p:txBody>
          <a:bodyPr lIns="72000" rIns="72000" anchor="ctr"/>
          <a:lstStyle>
            <a:lvl1pPr marL="0" indent="0">
              <a:buNone/>
              <a:defRPr sz="1400" b="1" cap="all" spc="4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609600" y="1752601"/>
            <a:ext cx="3466921" cy="1820415"/>
          </a:xfrm>
        </p:spPr>
        <p:txBody>
          <a:bodyPr/>
          <a:lstStyle>
            <a:lvl1pPr>
              <a:defRPr sz="1400"/>
            </a:lvl1pPr>
            <a:lvl2pPr>
              <a:defRPr sz="1400">
                <a:solidFill>
                  <a:srgbClr val="0D408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D67985F-2B13-4E99-BA31-96CBBE34C59A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09601" y="294255"/>
            <a:ext cx="10972799" cy="68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8AFF8D0-CE8A-BA28-D40B-72B5FEE8CCC1}"/>
              </a:ext>
            </a:extLst>
          </p:cNvPr>
          <p:cNvSpPr>
            <a:spLocks noGrp="1"/>
          </p:cNvSpPr>
          <p:nvPr>
            <p:ph type="body" idx="15"/>
          </p:nvPr>
        </p:nvSpPr>
        <p:spPr bwMode="gray">
          <a:xfrm>
            <a:off x="609602" y="3762655"/>
            <a:ext cx="3466921" cy="292100"/>
          </a:xfrm>
          <a:solidFill>
            <a:srgbClr val="0D4080"/>
          </a:solidFill>
        </p:spPr>
        <p:txBody>
          <a:bodyPr lIns="72000" rIns="72000" anchor="ctr"/>
          <a:lstStyle>
            <a:lvl1pPr marL="0" indent="0">
              <a:buNone/>
              <a:defRPr sz="1400" b="1" cap="all" spc="4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4D49502-49FA-A682-A1A2-8E0E29C140C7}"/>
              </a:ext>
            </a:extLst>
          </p:cNvPr>
          <p:cNvSpPr>
            <a:spLocks noGrp="1"/>
          </p:cNvSpPr>
          <p:nvPr>
            <p:ph sz="half" idx="16"/>
          </p:nvPr>
        </p:nvSpPr>
        <p:spPr bwMode="gray">
          <a:xfrm>
            <a:off x="609602" y="4142388"/>
            <a:ext cx="3466921" cy="1820415"/>
          </a:xfrm>
        </p:spPr>
        <p:txBody>
          <a:bodyPr/>
          <a:lstStyle>
            <a:lvl1pPr>
              <a:defRPr sz="1400"/>
            </a:lvl1pPr>
            <a:lvl2pPr>
              <a:defRPr sz="1400">
                <a:solidFill>
                  <a:srgbClr val="0D408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559E2CF-7F7D-C2DC-A058-1AA6EA11DD83}"/>
              </a:ext>
            </a:extLst>
          </p:cNvPr>
          <p:cNvSpPr>
            <a:spLocks noGrp="1"/>
          </p:cNvSpPr>
          <p:nvPr>
            <p:ph type="body" idx="17"/>
          </p:nvPr>
        </p:nvSpPr>
        <p:spPr bwMode="gray">
          <a:xfrm>
            <a:off x="4362540" y="1372868"/>
            <a:ext cx="3466921" cy="292100"/>
          </a:xfrm>
          <a:solidFill>
            <a:srgbClr val="0D4080"/>
          </a:solidFill>
        </p:spPr>
        <p:txBody>
          <a:bodyPr lIns="72000" rIns="72000" anchor="ctr"/>
          <a:lstStyle>
            <a:lvl1pPr marL="0" indent="0">
              <a:buNone/>
              <a:defRPr sz="1400" b="1" cap="all" spc="4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99BE3667-72AB-A229-F799-2B0212B3C3B0}"/>
              </a:ext>
            </a:extLst>
          </p:cNvPr>
          <p:cNvSpPr>
            <a:spLocks noGrp="1"/>
          </p:cNvSpPr>
          <p:nvPr>
            <p:ph sz="half" idx="18"/>
          </p:nvPr>
        </p:nvSpPr>
        <p:spPr bwMode="gray">
          <a:xfrm>
            <a:off x="4362539" y="1752601"/>
            <a:ext cx="3466921" cy="1820415"/>
          </a:xfrm>
        </p:spPr>
        <p:txBody>
          <a:bodyPr/>
          <a:lstStyle>
            <a:lvl1pPr>
              <a:defRPr sz="1400"/>
            </a:lvl1pPr>
            <a:lvl2pPr>
              <a:defRPr sz="1400">
                <a:solidFill>
                  <a:srgbClr val="0D408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F9EE166-6CAE-5260-AF59-C9C6682174F9}"/>
              </a:ext>
            </a:extLst>
          </p:cNvPr>
          <p:cNvSpPr>
            <a:spLocks noGrp="1"/>
          </p:cNvSpPr>
          <p:nvPr>
            <p:ph type="body" idx="19"/>
          </p:nvPr>
        </p:nvSpPr>
        <p:spPr bwMode="gray">
          <a:xfrm>
            <a:off x="4362541" y="3762655"/>
            <a:ext cx="3466921" cy="292100"/>
          </a:xfrm>
          <a:solidFill>
            <a:srgbClr val="0D4080"/>
          </a:solidFill>
        </p:spPr>
        <p:txBody>
          <a:bodyPr lIns="72000" rIns="72000" anchor="ctr"/>
          <a:lstStyle>
            <a:lvl1pPr marL="0" indent="0">
              <a:buNone/>
              <a:defRPr sz="1400" b="1" cap="all" spc="4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46CC5D3E-2AD1-2885-117E-BFFFAD2525C0}"/>
              </a:ext>
            </a:extLst>
          </p:cNvPr>
          <p:cNvSpPr>
            <a:spLocks noGrp="1"/>
          </p:cNvSpPr>
          <p:nvPr>
            <p:ph sz="half" idx="20"/>
          </p:nvPr>
        </p:nvSpPr>
        <p:spPr bwMode="gray">
          <a:xfrm>
            <a:off x="4362541" y="4142388"/>
            <a:ext cx="3466921" cy="1820415"/>
          </a:xfrm>
        </p:spPr>
        <p:txBody>
          <a:bodyPr/>
          <a:lstStyle>
            <a:lvl1pPr>
              <a:defRPr sz="1400"/>
            </a:lvl1pPr>
            <a:lvl2pPr>
              <a:defRPr sz="1400">
                <a:solidFill>
                  <a:srgbClr val="0D408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CA4B51B-D157-FE24-DF50-7C8CA8801AAF}"/>
              </a:ext>
            </a:extLst>
          </p:cNvPr>
          <p:cNvSpPr>
            <a:spLocks noGrp="1"/>
          </p:cNvSpPr>
          <p:nvPr>
            <p:ph type="body" idx="21"/>
          </p:nvPr>
        </p:nvSpPr>
        <p:spPr bwMode="gray">
          <a:xfrm>
            <a:off x="8115480" y="1372868"/>
            <a:ext cx="3466921" cy="292100"/>
          </a:xfrm>
          <a:solidFill>
            <a:srgbClr val="0D4080"/>
          </a:solidFill>
        </p:spPr>
        <p:txBody>
          <a:bodyPr lIns="72000" rIns="72000" anchor="ctr"/>
          <a:lstStyle>
            <a:lvl1pPr marL="0" indent="0">
              <a:buNone/>
              <a:defRPr sz="1400" b="1" cap="all" spc="4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014C6ADD-1A0A-8C87-B572-D91CA801EAFC}"/>
              </a:ext>
            </a:extLst>
          </p:cNvPr>
          <p:cNvSpPr>
            <a:spLocks noGrp="1"/>
          </p:cNvSpPr>
          <p:nvPr>
            <p:ph sz="half" idx="22"/>
          </p:nvPr>
        </p:nvSpPr>
        <p:spPr bwMode="gray">
          <a:xfrm>
            <a:off x="8115479" y="1752601"/>
            <a:ext cx="3466921" cy="1820415"/>
          </a:xfrm>
        </p:spPr>
        <p:txBody>
          <a:bodyPr/>
          <a:lstStyle>
            <a:lvl1pPr>
              <a:defRPr sz="1400"/>
            </a:lvl1pPr>
            <a:lvl2pPr>
              <a:defRPr sz="1400">
                <a:solidFill>
                  <a:srgbClr val="0D408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FDFCB81-1338-ADCE-F31F-EF3C96B72EE7}"/>
              </a:ext>
            </a:extLst>
          </p:cNvPr>
          <p:cNvSpPr>
            <a:spLocks noGrp="1"/>
          </p:cNvSpPr>
          <p:nvPr>
            <p:ph type="body" idx="23"/>
          </p:nvPr>
        </p:nvSpPr>
        <p:spPr bwMode="gray">
          <a:xfrm>
            <a:off x="8115481" y="3762655"/>
            <a:ext cx="3466921" cy="292100"/>
          </a:xfrm>
          <a:solidFill>
            <a:srgbClr val="0D4080"/>
          </a:solidFill>
        </p:spPr>
        <p:txBody>
          <a:bodyPr lIns="72000" rIns="72000" anchor="ctr"/>
          <a:lstStyle>
            <a:lvl1pPr marL="0" indent="0">
              <a:buNone/>
              <a:defRPr sz="1400" b="1" cap="all" spc="4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045EB22E-6D5E-B3D5-0988-BB179D6581EE}"/>
              </a:ext>
            </a:extLst>
          </p:cNvPr>
          <p:cNvSpPr>
            <a:spLocks noGrp="1"/>
          </p:cNvSpPr>
          <p:nvPr>
            <p:ph sz="half" idx="24"/>
          </p:nvPr>
        </p:nvSpPr>
        <p:spPr bwMode="gray">
          <a:xfrm>
            <a:off x="8115481" y="4142388"/>
            <a:ext cx="3466921" cy="1820415"/>
          </a:xfrm>
        </p:spPr>
        <p:txBody>
          <a:bodyPr/>
          <a:lstStyle>
            <a:lvl1pPr>
              <a:defRPr sz="1400"/>
            </a:lvl1pPr>
            <a:lvl2pPr>
              <a:defRPr sz="1400">
                <a:solidFill>
                  <a:srgbClr val="0D408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Footer Placeholder 7">
            <a:extLst>
              <a:ext uri="{FF2B5EF4-FFF2-40B4-BE49-F238E27FC236}">
                <a16:creationId xmlns:a16="http://schemas.microsoft.com/office/drawing/2014/main" id="{0C637E6E-FD1B-7450-0BEC-98FC6E291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3481745" y="6378363"/>
            <a:ext cx="5311449" cy="139208"/>
          </a:xfrm>
        </p:spPr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19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1" y="1372868"/>
            <a:ext cx="3466921" cy="292100"/>
          </a:xfrm>
          <a:solidFill>
            <a:srgbClr val="0D4080"/>
          </a:solidFill>
        </p:spPr>
        <p:txBody>
          <a:bodyPr lIns="72000" rIns="72000" anchor="ctr"/>
          <a:lstStyle>
            <a:lvl1pPr marL="0" indent="0">
              <a:buNone/>
              <a:defRPr sz="1400" b="1" cap="all" spc="4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609600" y="1752601"/>
            <a:ext cx="3466921" cy="1820415"/>
          </a:xfrm>
        </p:spPr>
        <p:txBody>
          <a:bodyPr/>
          <a:lstStyle>
            <a:lvl1pPr>
              <a:defRPr sz="1400"/>
            </a:lvl1pPr>
            <a:lvl2pPr>
              <a:defRPr sz="1400">
                <a:solidFill>
                  <a:srgbClr val="0D408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362110" y="1372868"/>
            <a:ext cx="3457289" cy="292100"/>
          </a:xfrm>
          <a:solidFill>
            <a:srgbClr val="0D4080"/>
          </a:solidFill>
        </p:spPr>
        <p:txBody>
          <a:bodyPr lIns="72000" rIns="72000" anchor="ctr"/>
          <a:lstStyle>
            <a:lvl1pPr marL="0" indent="0">
              <a:buNone/>
              <a:defRPr sz="1400" b="1" cap="all" spc="4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4362110" y="1752601"/>
            <a:ext cx="3457289" cy="1820415"/>
          </a:xfrm>
        </p:spPr>
        <p:txBody>
          <a:bodyPr/>
          <a:lstStyle>
            <a:lvl1pPr>
              <a:defRPr sz="1400"/>
            </a:lvl1pPr>
            <a:lvl2pPr>
              <a:defRPr sz="1400">
                <a:solidFill>
                  <a:srgbClr val="0D408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D67985F-2B13-4E99-BA31-96CBBE34C59A}" type="slidenum">
              <a:rPr lang="en-US" smtClean="0"/>
              <a:t>‹Nr.›</a:t>
            </a:fld>
            <a:endParaRPr lang="en-US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3"/>
          </p:nvPr>
        </p:nvSpPr>
        <p:spPr bwMode="gray">
          <a:xfrm>
            <a:off x="8125111" y="1372868"/>
            <a:ext cx="3456000" cy="292100"/>
          </a:xfrm>
          <a:solidFill>
            <a:srgbClr val="0D4080"/>
          </a:solidFill>
        </p:spPr>
        <p:txBody>
          <a:bodyPr lIns="72000" rIns="72000" anchor="ctr"/>
          <a:lstStyle>
            <a:lvl1pPr marL="0" indent="0">
              <a:buNone/>
              <a:defRPr sz="1400" b="1" cap="all" spc="4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9" name="Content Placeholder 5"/>
          <p:cNvSpPr>
            <a:spLocks noGrp="1"/>
          </p:cNvSpPr>
          <p:nvPr>
            <p:ph sz="quarter" idx="14"/>
          </p:nvPr>
        </p:nvSpPr>
        <p:spPr bwMode="gray">
          <a:xfrm>
            <a:off x="8125111" y="1752601"/>
            <a:ext cx="3456000" cy="1820415"/>
          </a:xfrm>
        </p:spPr>
        <p:txBody>
          <a:bodyPr/>
          <a:lstStyle>
            <a:lvl1pPr>
              <a:defRPr sz="1400"/>
            </a:lvl1pPr>
            <a:lvl2pPr>
              <a:defRPr sz="1400">
                <a:solidFill>
                  <a:srgbClr val="0D408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09601" y="294255"/>
            <a:ext cx="10972799" cy="68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11F12B4-2823-9009-0DE6-8CA948C51C26}"/>
              </a:ext>
            </a:extLst>
          </p:cNvPr>
          <p:cNvSpPr>
            <a:spLocks noGrp="1"/>
          </p:cNvSpPr>
          <p:nvPr>
            <p:ph sz="half" idx="15"/>
          </p:nvPr>
        </p:nvSpPr>
        <p:spPr bwMode="gray">
          <a:xfrm>
            <a:off x="605162" y="3645024"/>
            <a:ext cx="3466921" cy="2324471"/>
          </a:xfrm>
        </p:spPr>
        <p:txBody>
          <a:bodyPr/>
          <a:lstStyle>
            <a:lvl1pPr>
              <a:defRPr sz="1400"/>
            </a:lvl1pPr>
            <a:lvl2pPr>
              <a:defRPr sz="1400">
                <a:solidFill>
                  <a:srgbClr val="0D408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7ADB553-9AE2-A68B-58B7-55DC65F82F4F}"/>
              </a:ext>
            </a:extLst>
          </p:cNvPr>
          <p:cNvSpPr>
            <a:spLocks noGrp="1"/>
          </p:cNvSpPr>
          <p:nvPr>
            <p:ph sz="half" idx="16"/>
          </p:nvPr>
        </p:nvSpPr>
        <p:spPr bwMode="gray">
          <a:xfrm>
            <a:off x="4362110" y="3645024"/>
            <a:ext cx="3457289" cy="2324471"/>
          </a:xfrm>
        </p:spPr>
        <p:txBody>
          <a:bodyPr/>
          <a:lstStyle>
            <a:lvl1pPr>
              <a:defRPr sz="1400"/>
            </a:lvl1pPr>
            <a:lvl2pPr>
              <a:defRPr sz="1400">
                <a:solidFill>
                  <a:srgbClr val="0D408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1B2CCC8-9793-2BC1-2D1A-5607BDAE6C35}"/>
              </a:ext>
            </a:extLst>
          </p:cNvPr>
          <p:cNvSpPr>
            <a:spLocks noGrp="1"/>
          </p:cNvSpPr>
          <p:nvPr>
            <p:ph sz="half" idx="17"/>
          </p:nvPr>
        </p:nvSpPr>
        <p:spPr bwMode="gray">
          <a:xfrm>
            <a:off x="8125111" y="3645024"/>
            <a:ext cx="3456000" cy="2326285"/>
          </a:xfrm>
        </p:spPr>
        <p:txBody>
          <a:bodyPr/>
          <a:lstStyle>
            <a:lvl1pPr>
              <a:defRPr sz="1400"/>
            </a:lvl1pPr>
            <a:lvl2pPr>
              <a:defRPr sz="1400">
                <a:solidFill>
                  <a:srgbClr val="0D408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6345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372868"/>
            <a:ext cx="5344160" cy="292100"/>
          </a:xfrm>
          <a:solidFill>
            <a:srgbClr val="0D4080"/>
          </a:solidFill>
        </p:spPr>
        <p:txBody>
          <a:bodyPr lIns="72000" rIns="72000" anchor="ctr"/>
          <a:lstStyle>
            <a:lvl1pPr marL="0" indent="0">
              <a:buNone/>
              <a:defRPr sz="1400" b="1" cap="all" spc="4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609600" y="1752601"/>
            <a:ext cx="5344160" cy="1806358"/>
          </a:xfrm>
        </p:spPr>
        <p:txBody>
          <a:bodyPr/>
          <a:lstStyle>
            <a:lvl1pPr>
              <a:defRPr sz="1400"/>
            </a:lvl1pPr>
            <a:lvl2pPr>
              <a:defRPr sz="1400">
                <a:solidFill>
                  <a:srgbClr val="0D408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238239" y="1372868"/>
            <a:ext cx="5342400" cy="292100"/>
          </a:xfrm>
          <a:solidFill>
            <a:srgbClr val="0D4080"/>
          </a:solidFill>
        </p:spPr>
        <p:txBody>
          <a:bodyPr lIns="72000" rIns="72000" anchor="ctr"/>
          <a:lstStyle>
            <a:lvl1pPr marL="0" indent="0">
              <a:buNone/>
              <a:defRPr sz="1400" b="1" cap="all" spc="4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6238239" y="1752601"/>
            <a:ext cx="5342400" cy="1806358"/>
          </a:xfrm>
        </p:spPr>
        <p:txBody>
          <a:bodyPr/>
          <a:lstStyle>
            <a:lvl1pPr>
              <a:defRPr sz="1400"/>
            </a:lvl1pPr>
            <a:lvl2pPr>
              <a:defRPr sz="1400">
                <a:solidFill>
                  <a:srgbClr val="0D408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D67985F-2B13-4E99-BA31-96CBBE34C59A}" type="slidenum">
              <a:rPr lang="en-US" smtClean="0"/>
              <a:t>‹Nr.›</a:t>
            </a:fld>
            <a:endParaRPr lang="en-US"/>
          </a:p>
        </p:txBody>
      </p:sp>
      <p:sp>
        <p:nvSpPr>
          <p:cNvPr id="86" name="Title 8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idx="13"/>
          </p:nvPr>
        </p:nvSpPr>
        <p:spPr bwMode="gray">
          <a:xfrm>
            <a:off x="609600" y="3738430"/>
            <a:ext cx="5344160" cy="292100"/>
          </a:xfrm>
          <a:solidFill>
            <a:srgbClr val="0D4080"/>
          </a:solidFill>
        </p:spPr>
        <p:txBody>
          <a:bodyPr lIns="72000" rIns="72000" anchor="ctr"/>
          <a:lstStyle>
            <a:lvl1pPr marL="0" indent="0">
              <a:buNone/>
              <a:defRPr sz="1400" b="1" cap="all" spc="4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9" name="Content Placeholder 3"/>
          <p:cNvSpPr>
            <a:spLocks noGrp="1"/>
          </p:cNvSpPr>
          <p:nvPr>
            <p:ph sz="half" idx="14"/>
          </p:nvPr>
        </p:nvSpPr>
        <p:spPr bwMode="gray">
          <a:xfrm>
            <a:off x="609600" y="4121304"/>
            <a:ext cx="5344160" cy="1806358"/>
          </a:xfrm>
        </p:spPr>
        <p:txBody>
          <a:bodyPr/>
          <a:lstStyle>
            <a:lvl1pPr>
              <a:defRPr sz="1400"/>
            </a:lvl1pPr>
            <a:lvl2pPr>
              <a:defRPr sz="1400">
                <a:solidFill>
                  <a:srgbClr val="0D408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15"/>
          </p:nvPr>
        </p:nvSpPr>
        <p:spPr bwMode="gray">
          <a:xfrm>
            <a:off x="6238239" y="3738430"/>
            <a:ext cx="5342400" cy="292100"/>
          </a:xfrm>
          <a:solidFill>
            <a:srgbClr val="0D4080"/>
          </a:solidFill>
        </p:spPr>
        <p:txBody>
          <a:bodyPr lIns="72000" rIns="72000" anchor="ctr"/>
          <a:lstStyle>
            <a:lvl1pPr marL="0" indent="0">
              <a:buNone/>
              <a:defRPr sz="1400" b="1" cap="all" spc="4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1" name="Content Placeholder 5"/>
          <p:cNvSpPr>
            <a:spLocks noGrp="1"/>
          </p:cNvSpPr>
          <p:nvPr>
            <p:ph sz="quarter" idx="16"/>
          </p:nvPr>
        </p:nvSpPr>
        <p:spPr bwMode="gray">
          <a:xfrm>
            <a:off x="6238239" y="4121304"/>
            <a:ext cx="5342400" cy="1806358"/>
          </a:xfrm>
        </p:spPr>
        <p:txBody>
          <a:bodyPr/>
          <a:lstStyle>
            <a:lvl1pPr>
              <a:defRPr sz="1400"/>
            </a:lvl1pPr>
            <a:lvl2pPr>
              <a:defRPr sz="1400">
                <a:solidFill>
                  <a:srgbClr val="0D4080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1756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D408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985F-2B13-4E99-BA31-96CBBE34C59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276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/>
          <p:cNvSpPr/>
          <p:nvPr userDrawn="1"/>
        </p:nvSpPr>
        <p:spPr bwMode="gray">
          <a:xfrm>
            <a:off x="620277" y="1372870"/>
            <a:ext cx="11571724" cy="4105275"/>
          </a:xfrm>
          <a:prstGeom prst="rect">
            <a:avLst/>
          </a:prstGeom>
          <a:solidFill>
            <a:srgbClr val="0D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20276" y="2057402"/>
            <a:ext cx="10951448" cy="1303979"/>
          </a:xfrm>
        </p:spPr>
        <p:txBody>
          <a:bodyPr lIns="288000" tIns="0" rIns="288000" bIns="0" anchor="ctr"/>
          <a:lstStyle>
            <a:lvl1pPr algn="l">
              <a:defRPr sz="1400" b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ifo Institute – </a:t>
            </a:r>
            <a:r>
              <a:rPr lang="en-US" dirty="0"/>
              <a:t>Leibniz Institute for Economic Research at the University of Munich</a:t>
            </a:r>
            <a:r>
              <a:rPr lang="de-DE" dirty="0"/>
              <a:t>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Ansprechpartner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20276" y="1372869"/>
            <a:ext cx="5520000" cy="684000"/>
          </a:xfrm>
        </p:spPr>
        <p:txBody>
          <a:bodyPr lIns="288000" tIns="288000" rIns="288000" bIns="288000" anchor="t"/>
          <a:lstStyle>
            <a:lvl1pPr marL="0" indent="0" algn="l">
              <a:buNone/>
              <a:defRPr sz="1400" b="1" cap="all" spc="6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Contact</a:t>
            </a:r>
            <a:r>
              <a:rPr lang="de-DE" dirty="0"/>
              <a:t>:</a:t>
            </a:r>
            <a:endParaRPr lang="en-US" dirty="0"/>
          </a:p>
        </p:txBody>
      </p:sp>
      <p:sp>
        <p:nvSpPr>
          <p:cNvPr id="137" name="Text Placeholder 136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20276" y="3361380"/>
            <a:ext cx="10951448" cy="1614806"/>
          </a:xfrm>
        </p:spPr>
        <p:txBody>
          <a:bodyPr lIns="288000" tIns="144000" rIns="288000" bIns="288000" anchor="t"/>
          <a:lstStyle>
            <a:lvl1pPr>
              <a:tabLst>
                <a:tab pos="360000" algn="l"/>
              </a:tabLst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Poschingerstr</a:t>
            </a:r>
            <a:r>
              <a:rPr lang="de-DE" dirty="0"/>
              <a:t>. 5 </a:t>
            </a:r>
            <a:br>
              <a:rPr lang="de-DE" dirty="0"/>
            </a:br>
            <a:r>
              <a:rPr lang="de-DE" dirty="0"/>
              <a:t>81679 </a:t>
            </a:r>
            <a:r>
              <a:rPr lang="de-DE" dirty="0" err="1"/>
              <a:t>Munich</a:t>
            </a:r>
            <a:endParaRPr lang="de-DE" dirty="0"/>
          </a:p>
          <a:p>
            <a:pPr lvl="0"/>
            <a:r>
              <a:rPr lang="de-DE" dirty="0"/>
              <a:t>T: 	+49(0)89/9224- </a:t>
            </a:r>
            <a:br>
              <a:rPr lang="de-DE" dirty="0"/>
            </a:br>
            <a:r>
              <a:rPr lang="de-DE" dirty="0"/>
              <a:t>F:	+49(0)89/985369 </a:t>
            </a:r>
          </a:p>
          <a:p>
            <a:pPr lvl="0"/>
            <a:r>
              <a:rPr lang="de-DE" dirty="0"/>
              <a:t>Email: ifo@ifo.de</a:t>
            </a:r>
            <a:endParaRPr lang="en-US" dirty="0"/>
          </a:p>
        </p:txBody>
      </p:sp>
      <p:sp>
        <p:nvSpPr>
          <p:cNvPr id="142" name="Date Placeholder 141"/>
          <p:cNvSpPr>
            <a:spLocks noGrp="1"/>
          </p:cNvSpPr>
          <p:nvPr>
            <p:ph type="dt" sz="half" idx="12"/>
          </p:nvPr>
        </p:nvSpPr>
        <p:spPr bwMode="gray">
          <a:xfrm>
            <a:off x="620276" y="685858"/>
            <a:ext cx="2184397" cy="438886"/>
          </a:xfrm>
        </p:spPr>
        <p:txBody>
          <a:bodyPr anchor="ctr"/>
          <a:lstStyle>
            <a:lvl1pPr algn="l">
              <a:defRPr sz="2000" b="1">
                <a:solidFill>
                  <a:srgbClr val="0D4080"/>
                </a:solidFill>
                <a:latin typeface="+mn-lt"/>
              </a:defRPr>
            </a:lvl1pPr>
          </a:lstStyle>
          <a:p>
            <a:r>
              <a:rPr lang="de-DE"/>
              <a:t>01.02.2024</a:t>
            </a:r>
            <a:endParaRPr lang="en-US" dirty="0"/>
          </a:p>
        </p:txBody>
      </p:sp>
      <p:cxnSp>
        <p:nvCxnSpPr>
          <p:cNvPr id="22" name="Straight Connector 21"/>
          <p:cNvCxnSpPr>
            <a:cxnSpLocks/>
          </p:cNvCxnSpPr>
          <p:nvPr userDrawn="1"/>
        </p:nvCxnSpPr>
        <p:spPr bwMode="gray">
          <a:xfrm>
            <a:off x="620275" y="1168400"/>
            <a:ext cx="24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 userDrawn="1"/>
        </p:nvCxnSpPr>
        <p:spPr bwMode="gray">
          <a:xfrm>
            <a:off x="609599" y="5684626"/>
            <a:ext cx="24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5946838"/>
            <a:ext cx="2638537" cy="4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851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7985F-2B13-4E99-BA31-96CBBE34C59A}" type="slidenum">
              <a:rPr lang="en-US" smtClean="0"/>
              <a:t>‹Nr.›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grpSp>
          <p:nvGrpSpPr>
            <p:cNvPr id="5" name="Group 4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0" name="Rectangle 49"/>
              <p:cNvSpPr/>
              <p:nvPr userDrawn="1"/>
            </p:nvSpPr>
            <p:spPr>
              <a:xfrm>
                <a:off x="8686800" y="0"/>
                <a:ext cx="457200" cy="6858000"/>
              </a:xfrm>
              <a:prstGeom prst="rect">
                <a:avLst/>
              </a:prstGeom>
              <a:solidFill>
                <a:schemeClr val="accent5">
                  <a:alpha val="50000"/>
                </a:schemeClr>
              </a:solidFill>
              <a:ln w="635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grpSp>
            <p:nvGrpSpPr>
              <p:cNvPr id="51" name="Group 50"/>
              <p:cNvGrpSpPr/>
              <p:nvPr userDrawn="1"/>
            </p:nvGrpSpPr>
            <p:grpSpPr>
              <a:xfrm>
                <a:off x="457200" y="0"/>
                <a:ext cx="8229599" cy="6858000"/>
                <a:chOff x="914400" y="0"/>
                <a:chExt cx="7772399" cy="6858000"/>
              </a:xfrm>
            </p:grpSpPr>
            <p:sp>
              <p:nvSpPr>
                <p:cNvPr id="72" name="Rectangle 71"/>
                <p:cNvSpPr/>
                <p:nvPr userDrawn="1"/>
              </p:nvSpPr>
              <p:spPr>
                <a:xfrm>
                  <a:off x="914400" y="5965801"/>
                  <a:ext cx="7772399" cy="205200"/>
                </a:xfrm>
                <a:prstGeom prst="rect">
                  <a:avLst/>
                </a:prstGeom>
                <a:solidFill>
                  <a:schemeClr val="accent5">
                    <a:alpha val="50000"/>
                  </a:schemeClr>
                </a:solidFill>
                <a:ln w="635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5" name="Rectangle 74"/>
                <p:cNvSpPr/>
                <p:nvPr userDrawn="1"/>
              </p:nvSpPr>
              <p:spPr>
                <a:xfrm>
                  <a:off x="914400" y="6652800"/>
                  <a:ext cx="7772399" cy="205200"/>
                </a:xfrm>
                <a:prstGeom prst="rect">
                  <a:avLst/>
                </a:prstGeom>
                <a:solidFill>
                  <a:schemeClr val="accent5">
                    <a:alpha val="50000"/>
                  </a:schemeClr>
                </a:solidFill>
                <a:ln w="635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7" name="Rectangle 76"/>
                <p:cNvSpPr/>
                <p:nvPr userDrawn="1"/>
              </p:nvSpPr>
              <p:spPr>
                <a:xfrm>
                  <a:off x="914400" y="0"/>
                  <a:ext cx="7772399" cy="205200"/>
                </a:xfrm>
                <a:prstGeom prst="rect">
                  <a:avLst/>
                </a:prstGeom>
                <a:solidFill>
                  <a:schemeClr val="accent5">
                    <a:alpha val="50000"/>
                  </a:schemeClr>
                </a:solidFill>
                <a:ln w="635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53" name="Rectangle 52"/>
              <p:cNvSpPr/>
              <p:nvPr userDrawn="1"/>
            </p:nvSpPr>
            <p:spPr>
              <a:xfrm>
                <a:off x="0" y="0"/>
                <a:ext cx="457200" cy="6858000"/>
              </a:xfrm>
              <a:prstGeom prst="rect">
                <a:avLst/>
              </a:prstGeom>
              <a:solidFill>
                <a:schemeClr val="accent5">
                  <a:alpha val="50000"/>
                </a:schemeClr>
              </a:solidFill>
              <a:ln w="635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31" name="Group 30"/>
            <p:cNvGrpSpPr/>
            <p:nvPr userDrawn="1"/>
          </p:nvGrpSpPr>
          <p:grpSpPr>
            <a:xfrm>
              <a:off x="457200" y="1372869"/>
              <a:ext cx="8229600" cy="4603132"/>
              <a:chOff x="914400" y="2054999"/>
              <a:chExt cx="7772400" cy="4117001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6693789" y="2054999"/>
                <a:ext cx="203728" cy="4117001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635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3" name="Rectangle 32"/>
              <p:cNvSpPr/>
              <p:nvPr userDrawn="1"/>
            </p:nvSpPr>
            <p:spPr>
              <a:xfrm>
                <a:off x="2703681" y="2054999"/>
                <a:ext cx="203728" cy="4117001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635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4" name="Rectangle 33"/>
              <p:cNvSpPr/>
              <p:nvPr userDrawn="1"/>
            </p:nvSpPr>
            <p:spPr>
              <a:xfrm>
                <a:off x="4698735" y="2054999"/>
                <a:ext cx="203728" cy="4117001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635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5" name="Rectangle 34"/>
              <p:cNvSpPr/>
              <p:nvPr userDrawn="1"/>
            </p:nvSpPr>
            <p:spPr>
              <a:xfrm>
                <a:off x="6028771" y="2054999"/>
                <a:ext cx="203728" cy="4117001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 w="635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6" name="Rectangle 35"/>
              <p:cNvSpPr/>
              <p:nvPr userDrawn="1"/>
            </p:nvSpPr>
            <p:spPr>
              <a:xfrm>
                <a:off x="3368699" y="2054999"/>
                <a:ext cx="203728" cy="4117001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 w="6350"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grpSp>
            <p:nvGrpSpPr>
              <p:cNvPr id="37" name="Group 36"/>
              <p:cNvGrpSpPr/>
              <p:nvPr userDrawn="1"/>
            </p:nvGrpSpPr>
            <p:grpSpPr>
              <a:xfrm>
                <a:off x="914400" y="2054999"/>
                <a:ext cx="7772400" cy="4116001"/>
                <a:chOff x="914400" y="2054999"/>
                <a:chExt cx="7772400" cy="4116001"/>
              </a:xfrm>
            </p:grpSpPr>
            <p:sp>
              <p:nvSpPr>
                <p:cNvPr id="38" name="Rectangle 37"/>
                <p:cNvSpPr/>
                <p:nvPr userDrawn="1"/>
              </p:nvSpPr>
              <p:spPr>
                <a:xfrm>
                  <a:off x="2244436" y="2054999"/>
                  <a:ext cx="457200" cy="4116001"/>
                </a:xfrm>
                <a:prstGeom prst="rect">
                  <a:avLst/>
                </a:prstGeom>
                <a:noFill/>
                <a:ln w="635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39" name="Rectangle 38"/>
                <p:cNvSpPr/>
                <p:nvPr userDrawn="1"/>
              </p:nvSpPr>
              <p:spPr>
                <a:xfrm>
                  <a:off x="3574472" y="2054999"/>
                  <a:ext cx="457200" cy="4116001"/>
                </a:xfrm>
                <a:prstGeom prst="rect">
                  <a:avLst/>
                </a:prstGeom>
                <a:noFill/>
                <a:ln w="635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40" name="Rectangle 39"/>
                <p:cNvSpPr/>
                <p:nvPr userDrawn="1"/>
              </p:nvSpPr>
              <p:spPr>
                <a:xfrm>
                  <a:off x="4904508" y="2054999"/>
                  <a:ext cx="457200" cy="4116001"/>
                </a:xfrm>
                <a:prstGeom prst="rect">
                  <a:avLst/>
                </a:prstGeom>
                <a:noFill/>
                <a:ln w="635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41" name="Rectangle 40"/>
                <p:cNvSpPr/>
                <p:nvPr userDrawn="1"/>
              </p:nvSpPr>
              <p:spPr>
                <a:xfrm>
                  <a:off x="6234544" y="2054999"/>
                  <a:ext cx="457200" cy="4116001"/>
                </a:xfrm>
                <a:prstGeom prst="rect">
                  <a:avLst/>
                </a:prstGeom>
                <a:noFill/>
                <a:ln w="635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42" name="Rectangle 41"/>
                <p:cNvSpPr/>
                <p:nvPr userDrawn="1"/>
              </p:nvSpPr>
              <p:spPr>
                <a:xfrm>
                  <a:off x="7564580" y="2054999"/>
                  <a:ext cx="457200" cy="4116001"/>
                </a:xfrm>
                <a:prstGeom prst="rect">
                  <a:avLst/>
                </a:prstGeom>
                <a:noFill/>
                <a:ln w="635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43" name="Rectangle 42"/>
                <p:cNvSpPr/>
                <p:nvPr userDrawn="1"/>
              </p:nvSpPr>
              <p:spPr>
                <a:xfrm>
                  <a:off x="1579418" y="2054999"/>
                  <a:ext cx="457200" cy="4116001"/>
                </a:xfrm>
                <a:prstGeom prst="rect">
                  <a:avLst/>
                </a:prstGeom>
                <a:noFill/>
                <a:ln w="635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44" name="Rectangle 43"/>
                <p:cNvSpPr/>
                <p:nvPr userDrawn="1"/>
              </p:nvSpPr>
              <p:spPr>
                <a:xfrm>
                  <a:off x="2909454" y="2054999"/>
                  <a:ext cx="457200" cy="4116001"/>
                </a:xfrm>
                <a:prstGeom prst="rect">
                  <a:avLst/>
                </a:prstGeom>
                <a:noFill/>
                <a:ln w="635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45" name="Rectangle 44"/>
                <p:cNvSpPr/>
                <p:nvPr userDrawn="1"/>
              </p:nvSpPr>
              <p:spPr>
                <a:xfrm>
                  <a:off x="4239490" y="2054999"/>
                  <a:ext cx="457200" cy="4116001"/>
                </a:xfrm>
                <a:prstGeom prst="rect">
                  <a:avLst/>
                </a:prstGeom>
                <a:noFill/>
                <a:ln w="635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46" name="Rectangle 45"/>
                <p:cNvSpPr/>
                <p:nvPr userDrawn="1"/>
              </p:nvSpPr>
              <p:spPr>
                <a:xfrm>
                  <a:off x="5569526" y="2054999"/>
                  <a:ext cx="457200" cy="4116001"/>
                </a:xfrm>
                <a:prstGeom prst="rect">
                  <a:avLst/>
                </a:prstGeom>
                <a:noFill/>
                <a:ln w="635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47" name="Rectangle 46"/>
                <p:cNvSpPr/>
                <p:nvPr userDrawn="1"/>
              </p:nvSpPr>
              <p:spPr>
                <a:xfrm>
                  <a:off x="6899562" y="2054999"/>
                  <a:ext cx="457200" cy="4116001"/>
                </a:xfrm>
                <a:prstGeom prst="rect">
                  <a:avLst/>
                </a:prstGeom>
                <a:noFill/>
                <a:ln w="635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48" name="Rectangle 47"/>
                <p:cNvSpPr/>
                <p:nvPr userDrawn="1"/>
              </p:nvSpPr>
              <p:spPr>
                <a:xfrm>
                  <a:off x="8229600" y="2054999"/>
                  <a:ext cx="457200" cy="4116001"/>
                </a:xfrm>
                <a:prstGeom prst="rect">
                  <a:avLst/>
                </a:prstGeom>
                <a:noFill/>
                <a:ln w="635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3" name="Rectangle 72"/>
                <p:cNvSpPr/>
                <p:nvPr userDrawn="1"/>
              </p:nvSpPr>
              <p:spPr>
                <a:xfrm>
                  <a:off x="914400" y="2054999"/>
                  <a:ext cx="457200" cy="4116001"/>
                </a:xfrm>
                <a:prstGeom prst="rect">
                  <a:avLst/>
                </a:prstGeom>
                <a:noFill/>
                <a:ln w="635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53311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372868"/>
            <a:ext cx="5354320" cy="292100"/>
          </a:xfrm>
          <a:solidFill>
            <a:srgbClr val="0D4080"/>
          </a:solidFill>
        </p:spPr>
        <p:txBody>
          <a:bodyPr lIns="72000" rIns="72000" anchor="ctr"/>
          <a:lstStyle>
            <a:lvl1pPr marL="0" indent="0">
              <a:buNone/>
              <a:defRPr sz="1400" b="1" cap="all" spc="4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609600" y="1752601"/>
            <a:ext cx="5354320" cy="4210203"/>
          </a:xfrm>
        </p:spPr>
        <p:txBody>
          <a:bodyPr/>
          <a:lstStyle>
            <a:lvl2pPr>
              <a:defRPr>
                <a:solidFill>
                  <a:srgbClr val="0D4080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240000" y="1372868"/>
            <a:ext cx="5356800" cy="292100"/>
          </a:xfrm>
          <a:solidFill>
            <a:srgbClr val="0D4080"/>
          </a:solidFill>
        </p:spPr>
        <p:txBody>
          <a:bodyPr lIns="72000" rIns="72000" anchor="ctr"/>
          <a:lstStyle>
            <a:lvl1pPr marL="0" indent="0">
              <a:buNone/>
              <a:defRPr sz="1400" b="1" cap="all" spc="4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6240000" y="1752601"/>
            <a:ext cx="5356800" cy="4210203"/>
          </a:xfrm>
        </p:spPr>
        <p:txBody>
          <a:bodyPr/>
          <a:lstStyle>
            <a:lvl2pPr>
              <a:defRPr>
                <a:solidFill>
                  <a:srgbClr val="0D4080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D67985F-2B13-4E99-BA31-96CBBE34C59A}" type="slidenum">
              <a:rPr lang="en-US" smtClean="0"/>
              <a:t>‹Nr.›</a:t>
            </a:fld>
            <a:endParaRPr lang="en-US"/>
          </a:p>
        </p:txBody>
      </p:sp>
      <p:sp>
        <p:nvSpPr>
          <p:cNvPr id="86" name="Title 85"/>
          <p:cNvSpPr>
            <a:spLocks noGrp="1"/>
          </p:cNvSpPr>
          <p:nvPr>
            <p:ph type="title"/>
          </p:nvPr>
        </p:nvSpPr>
        <p:spPr bwMode="gray">
          <a:xfrm>
            <a:off x="609601" y="294255"/>
            <a:ext cx="10972799" cy="685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32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/>
              <a:t>01.02.2024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D67985F-2B13-4E99-BA31-96CBBE34C59A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09600" y="1667820"/>
            <a:ext cx="609597" cy="396000"/>
          </a:xfrm>
          <a:solidFill>
            <a:schemeClr val="bg1"/>
          </a:solidFill>
          <a:effectLst>
            <a:outerShdw dist="6350" dir="5400000" algn="ctr" rotWithShape="0">
              <a:schemeClr val="tx1"/>
            </a:outerShdw>
          </a:effectLst>
        </p:spPr>
        <p:txBody>
          <a:bodyPr rIns="0" bIns="0" anchor="b" anchorCtr="0"/>
          <a:lstStyle>
            <a:lvl1pPr>
              <a:defRPr sz="3000">
                <a:solidFill>
                  <a:srgbClr val="0D4080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6" name="Title 45"/>
          <p:cNvSpPr>
            <a:spLocks noGrp="1"/>
          </p:cNvSpPr>
          <p:nvPr>
            <p:ph type="title" hasCustomPrompt="1"/>
          </p:nvPr>
        </p:nvSpPr>
        <p:spPr bwMode="gray">
          <a:xfrm>
            <a:off x="609601" y="294255"/>
            <a:ext cx="10972799" cy="685000"/>
          </a:xfrm>
        </p:spPr>
        <p:txBody>
          <a:bodyPr/>
          <a:lstStyle>
            <a:lvl1pPr>
              <a:defRPr>
                <a:solidFill>
                  <a:srgbClr val="0D4080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548451" y="1677344"/>
            <a:ext cx="7440000" cy="360000"/>
          </a:xfrm>
        </p:spPr>
        <p:txBody>
          <a:bodyPr tIns="72000"/>
          <a:lstStyle>
            <a:lvl1pPr>
              <a:lnSpc>
                <a:spcPct val="90000"/>
              </a:lnSpc>
              <a:defRPr sz="1800"/>
            </a:lvl1pPr>
          </a:lstStyle>
          <a:p>
            <a:pPr lvl="0"/>
            <a:r>
              <a:rPr lang="de-DE" noProof="0" dirty="0"/>
              <a:t>Agenda-Punkt 1 einzeilig: Einstieg ins Thema 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225280" y="1710264"/>
            <a:ext cx="2357117" cy="360000"/>
          </a:xfrm>
        </p:spPr>
        <p:txBody>
          <a:bodyPr tIns="72000"/>
          <a:lstStyle>
            <a:lvl1pPr>
              <a:lnSpc>
                <a:spcPct val="90000"/>
              </a:lnSpc>
              <a:defRPr sz="1400" i="1">
                <a:latin typeface="+mn-lt"/>
              </a:defRPr>
            </a:lvl1pPr>
          </a:lstStyle>
          <a:p>
            <a:pPr lvl="0"/>
            <a:r>
              <a:rPr lang="de-DE" noProof="0" dirty="0"/>
              <a:t>Sprecher optional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09600" y="2342610"/>
            <a:ext cx="609597" cy="396000"/>
          </a:xfrm>
          <a:solidFill>
            <a:schemeClr val="bg1"/>
          </a:solidFill>
          <a:effectLst>
            <a:outerShdw dist="6350" dir="5400000" algn="ctr" rotWithShape="0">
              <a:schemeClr val="tx1"/>
            </a:outerShdw>
          </a:effectLst>
        </p:spPr>
        <p:txBody>
          <a:bodyPr rIns="0" bIns="0" anchor="b" anchorCtr="0"/>
          <a:lstStyle>
            <a:lvl1pPr>
              <a:defRPr sz="3000">
                <a:solidFill>
                  <a:srgbClr val="0D4080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54" name="Text Placeholder 6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548451" y="2352134"/>
            <a:ext cx="7440000" cy="360000"/>
          </a:xfrm>
        </p:spPr>
        <p:txBody>
          <a:bodyPr tIns="72000"/>
          <a:lstStyle>
            <a:lvl1pPr>
              <a:lnSpc>
                <a:spcPct val="90000"/>
              </a:lnSpc>
              <a:defRPr sz="1800"/>
            </a:lvl1pPr>
          </a:lstStyle>
          <a:p>
            <a:pPr lvl="0"/>
            <a:r>
              <a:rPr lang="de-DE" noProof="0" dirty="0"/>
              <a:t>Agenda-Punkt 2 einzeilig: </a:t>
            </a:r>
            <a:r>
              <a:rPr lang="de-DE" noProof="0" dirty="0" err="1"/>
              <a:t>Deep-dive</a:t>
            </a:r>
            <a:endParaRPr lang="de-DE" noProof="0" dirty="0"/>
          </a:p>
        </p:txBody>
      </p:sp>
      <p:sp>
        <p:nvSpPr>
          <p:cNvPr id="71" name="Text Placeholder 6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9225280" y="2385054"/>
            <a:ext cx="2357117" cy="360000"/>
          </a:xfrm>
        </p:spPr>
        <p:txBody>
          <a:bodyPr tIns="72000"/>
          <a:lstStyle>
            <a:lvl1pPr>
              <a:lnSpc>
                <a:spcPct val="90000"/>
              </a:lnSpc>
              <a:defRPr sz="1400" i="1">
                <a:latin typeface="+mn-lt"/>
              </a:defRPr>
            </a:lvl1pPr>
          </a:lstStyle>
          <a:p>
            <a:pPr lvl="0"/>
            <a:r>
              <a:rPr lang="de-DE" noProof="0" dirty="0"/>
              <a:t>Sprecher optional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09600" y="3017400"/>
            <a:ext cx="609597" cy="396000"/>
          </a:xfrm>
          <a:solidFill>
            <a:schemeClr val="bg1"/>
          </a:solidFill>
          <a:effectLst>
            <a:outerShdw dist="6350" dir="5400000" algn="ctr" rotWithShape="0">
              <a:schemeClr val="tx1"/>
            </a:outerShdw>
          </a:effectLst>
        </p:spPr>
        <p:txBody>
          <a:bodyPr rIns="0" bIns="0" anchor="b" anchorCtr="0"/>
          <a:lstStyle>
            <a:lvl1pPr>
              <a:defRPr sz="3000">
                <a:solidFill>
                  <a:srgbClr val="0D4080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73" name="Text Placeholder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548451" y="3026924"/>
            <a:ext cx="7440000" cy="360000"/>
          </a:xfrm>
        </p:spPr>
        <p:txBody>
          <a:bodyPr tIns="72000"/>
          <a:lstStyle>
            <a:lvl1pPr>
              <a:lnSpc>
                <a:spcPct val="90000"/>
              </a:lnSpc>
              <a:defRPr sz="1800"/>
            </a:lvl1pPr>
          </a:lstStyle>
          <a:p>
            <a:pPr lvl="0"/>
            <a:r>
              <a:rPr lang="de-DE" noProof="0" dirty="0"/>
              <a:t>Agenda-Punkt 3 einzeilig: Beispiele</a:t>
            </a:r>
          </a:p>
        </p:txBody>
      </p:sp>
      <p:sp>
        <p:nvSpPr>
          <p:cNvPr id="74" name="Text Placeholder 6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225280" y="3059844"/>
            <a:ext cx="2357117" cy="360000"/>
          </a:xfrm>
        </p:spPr>
        <p:txBody>
          <a:bodyPr tIns="72000"/>
          <a:lstStyle>
            <a:lvl1pPr>
              <a:lnSpc>
                <a:spcPct val="90000"/>
              </a:lnSpc>
              <a:defRPr sz="1400" i="1">
                <a:latin typeface="+mn-lt"/>
              </a:defRPr>
            </a:lvl1pPr>
          </a:lstStyle>
          <a:p>
            <a:pPr lvl="0"/>
            <a:r>
              <a:rPr lang="de-DE" noProof="0" dirty="0"/>
              <a:t>Sprecher optional</a:t>
            </a:r>
          </a:p>
        </p:txBody>
      </p:sp>
      <p:sp>
        <p:nvSpPr>
          <p:cNvPr id="75" name="Text Placeholder 6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09600" y="3692190"/>
            <a:ext cx="609597" cy="396000"/>
          </a:xfrm>
          <a:solidFill>
            <a:schemeClr val="bg1"/>
          </a:solidFill>
          <a:effectLst>
            <a:outerShdw dist="6350" dir="5400000" algn="ctr" rotWithShape="0">
              <a:schemeClr val="tx1"/>
            </a:outerShdw>
          </a:effectLst>
        </p:spPr>
        <p:txBody>
          <a:bodyPr rIns="0" bIns="0" anchor="b" anchorCtr="0"/>
          <a:lstStyle>
            <a:lvl1pPr>
              <a:defRPr sz="3000">
                <a:solidFill>
                  <a:srgbClr val="0D4080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1548451" y="3701714"/>
            <a:ext cx="7440000" cy="360000"/>
          </a:xfrm>
        </p:spPr>
        <p:txBody>
          <a:bodyPr tIns="72000"/>
          <a:lstStyle>
            <a:lvl1pPr>
              <a:lnSpc>
                <a:spcPct val="90000"/>
              </a:lnSpc>
              <a:defRPr sz="1800"/>
            </a:lvl1pPr>
          </a:lstStyle>
          <a:p>
            <a:pPr lvl="0"/>
            <a:r>
              <a:rPr lang="de-DE" noProof="0" dirty="0"/>
              <a:t>Agenda-Punkt 4 einzeilig: Fazit</a:t>
            </a:r>
          </a:p>
        </p:txBody>
      </p:sp>
      <p:sp>
        <p:nvSpPr>
          <p:cNvPr id="77" name="Text Placeholder 6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225280" y="3734634"/>
            <a:ext cx="2357117" cy="360000"/>
          </a:xfrm>
        </p:spPr>
        <p:txBody>
          <a:bodyPr tIns="72000"/>
          <a:lstStyle>
            <a:lvl1pPr>
              <a:lnSpc>
                <a:spcPct val="90000"/>
              </a:lnSpc>
              <a:defRPr sz="1400" i="1">
                <a:latin typeface="+mn-lt"/>
              </a:defRPr>
            </a:lvl1pPr>
          </a:lstStyle>
          <a:p>
            <a:pPr lvl="0"/>
            <a:r>
              <a:rPr lang="de-DE" noProof="0" dirty="0"/>
              <a:t>Sprecher optional</a:t>
            </a:r>
          </a:p>
        </p:txBody>
      </p:sp>
      <p:sp>
        <p:nvSpPr>
          <p:cNvPr id="78" name="Text Placeholder 6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09600" y="4366980"/>
            <a:ext cx="609597" cy="396000"/>
          </a:xfrm>
          <a:solidFill>
            <a:schemeClr val="bg1"/>
          </a:solidFill>
          <a:effectLst>
            <a:outerShdw dist="6350" dir="5400000" algn="ctr" rotWithShape="0">
              <a:schemeClr val="tx1"/>
            </a:outerShdw>
          </a:effectLst>
        </p:spPr>
        <p:txBody>
          <a:bodyPr rIns="0" bIns="0" anchor="b" anchorCtr="0"/>
          <a:lstStyle>
            <a:lvl1pPr>
              <a:defRPr sz="3000">
                <a:solidFill>
                  <a:srgbClr val="0D4080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79" name="Text Placeholder 6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548451" y="4376504"/>
            <a:ext cx="7440000" cy="360000"/>
          </a:xfrm>
        </p:spPr>
        <p:txBody>
          <a:bodyPr tIns="72000"/>
          <a:lstStyle>
            <a:lvl1pPr>
              <a:lnSpc>
                <a:spcPct val="90000"/>
              </a:lnSpc>
              <a:defRPr sz="1800"/>
            </a:lvl1pPr>
          </a:lstStyle>
          <a:p>
            <a:pPr lvl="0"/>
            <a:r>
              <a:rPr lang="de-DE" noProof="0" dirty="0"/>
              <a:t>Agenda-Punkt 5 einzeilig: Diskussion</a:t>
            </a:r>
          </a:p>
        </p:txBody>
      </p:sp>
      <p:sp>
        <p:nvSpPr>
          <p:cNvPr id="80" name="Text Placeholder 6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9225280" y="4409424"/>
            <a:ext cx="2357117" cy="360000"/>
          </a:xfrm>
        </p:spPr>
        <p:txBody>
          <a:bodyPr tIns="72000"/>
          <a:lstStyle>
            <a:lvl1pPr>
              <a:lnSpc>
                <a:spcPct val="90000"/>
              </a:lnSpc>
              <a:defRPr sz="1400" i="1">
                <a:latin typeface="+mn-lt"/>
              </a:defRPr>
            </a:lvl1pPr>
          </a:lstStyle>
          <a:p>
            <a:pPr lvl="0"/>
            <a:r>
              <a:rPr lang="de-DE" noProof="0" dirty="0"/>
              <a:t>Sprecher optional</a:t>
            </a:r>
          </a:p>
        </p:txBody>
      </p:sp>
      <p:sp>
        <p:nvSpPr>
          <p:cNvPr id="81" name="Text Placeholder 6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09600" y="5041770"/>
            <a:ext cx="609597" cy="396000"/>
          </a:xfrm>
          <a:solidFill>
            <a:schemeClr val="bg1"/>
          </a:solidFill>
          <a:effectLst>
            <a:outerShdw dist="6350" dir="5400000" algn="ctr" rotWithShape="0">
              <a:schemeClr val="tx1"/>
            </a:outerShdw>
          </a:effectLst>
        </p:spPr>
        <p:txBody>
          <a:bodyPr rIns="0" bIns="0" anchor="b" anchorCtr="0"/>
          <a:lstStyle>
            <a:lvl1pPr>
              <a:defRPr sz="3000">
                <a:solidFill>
                  <a:srgbClr val="0D4080"/>
                </a:solidFill>
                <a:latin typeface="Source Sans Pro Semibold" panose="020B0603030403020204" pitchFamily="34" charset="0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82" name="Text Placeholder 6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548451" y="5051294"/>
            <a:ext cx="7440000" cy="360000"/>
          </a:xfrm>
        </p:spPr>
        <p:txBody>
          <a:bodyPr tIns="72000"/>
          <a:lstStyle>
            <a:lvl1pPr>
              <a:lnSpc>
                <a:spcPct val="90000"/>
              </a:lnSpc>
              <a:defRPr sz="1800"/>
            </a:lvl1pPr>
          </a:lstStyle>
          <a:p>
            <a:pPr lvl="0"/>
            <a:r>
              <a:rPr lang="de-DE" noProof="0" dirty="0"/>
              <a:t>Agenda-Punkt 6 einzeilig: Workshop</a:t>
            </a:r>
          </a:p>
        </p:txBody>
      </p:sp>
      <p:sp>
        <p:nvSpPr>
          <p:cNvPr id="83" name="Text Placeholder 6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9225280" y="5084214"/>
            <a:ext cx="2357117" cy="360000"/>
          </a:xfrm>
        </p:spPr>
        <p:txBody>
          <a:bodyPr tIns="72000"/>
          <a:lstStyle>
            <a:lvl1pPr>
              <a:lnSpc>
                <a:spcPct val="90000"/>
              </a:lnSpc>
              <a:defRPr sz="1400" i="1">
                <a:latin typeface="+mn-lt"/>
              </a:defRPr>
            </a:lvl1pPr>
          </a:lstStyle>
          <a:p>
            <a:pPr lvl="0"/>
            <a:r>
              <a:rPr lang="de-DE" noProof="0" dirty="0"/>
              <a:t>Sprecher optional</a:t>
            </a:r>
          </a:p>
        </p:txBody>
      </p:sp>
      <p:cxnSp>
        <p:nvCxnSpPr>
          <p:cNvPr id="92" name="Straight Connector 91"/>
          <p:cNvCxnSpPr>
            <a:cxnSpLocks/>
          </p:cNvCxnSpPr>
          <p:nvPr userDrawn="1"/>
        </p:nvCxnSpPr>
        <p:spPr bwMode="gray">
          <a:xfrm>
            <a:off x="609599" y="6171000"/>
            <a:ext cx="109727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 userDrawn="1"/>
        </p:nvCxnSpPr>
        <p:spPr bwMode="gray">
          <a:xfrm>
            <a:off x="618111" y="1168400"/>
            <a:ext cx="24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27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09601" y="1372868"/>
            <a:ext cx="10972796" cy="4603132"/>
          </a:xfrm>
        </p:spPr>
        <p:txBody>
          <a:bodyPr/>
          <a:lstStyle>
            <a:lvl2pPr>
              <a:spcBef>
                <a:spcPts val="1200"/>
              </a:spcBef>
              <a:defRPr>
                <a:solidFill>
                  <a:srgbClr val="0D4080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D67985F-2B13-4E99-BA31-96CBBE34C59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0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609600" y="1372869"/>
            <a:ext cx="5356800" cy="4603131"/>
          </a:xfrm>
        </p:spPr>
        <p:txBody>
          <a:bodyPr lIns="0" rIns="432000"/>
          <a:lstStyle>
            <a:lvl2pPr>
              <a:defRPr>
                <a:solidFill>
                  <a:srgbClr val="0D4080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6228081" y="1372869"/>
            <a:ext cx="5354316" cy="4603131"/>
          </a:xfrm>
        </p:spPr>
        <p:txBody>
          <a:bodyPr rIns="360000"/>
          <a:lstStyle>
            <a:lvl2pPr>
              <a:defRPr>
                <a:solidFill>
                  <a:srgbClr val="0D4080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D67985F-2B13-4E99-BA31-96CBBE34C59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3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Drittel Text 1 Drittel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4362110" y="1372867"/>
            <a:ext cx="7220287" cy="4720427"/>
          </a:xfrm>
          <a:solidFill>
            <a:schemeClr val="bg2">
              <a:lumMod val="20000"/>
              <a:lumOff val="80000"/>
            </a:schemeClr>
          </a:solidFill>
        </p:spPr>
        <p:txBody>
          <a:bodyPr bIns="792000"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rgbClr val="0D408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609601" y="1372869"/>
            <a:ext cx="3484880" cy="4720427"/>
          </a:xfrm>
        </p:spPr>
        <p:txBody>
          <a:bodyPr lIns="0" rIns="432000"/>
          <a:lstStyle>
            <a:lvl2pPr>
              <a:defRPr>
                <a:solidFill>
                  <a:srgbClr val="0D4080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D67985F-2B13-4E99-BA31-96CBBE34C59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27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 bwMode="gray">
          <a:xfrm>
            <a:off x="609601" y="1372868"/>
            <a:ext cx="10972795" cy="1814832"/>
          </a:xfrm>
          <a:solidFill>
            <a:schemeClr val="bg2">
              <a:lumMod val="20000"/>
              <a:lumOff val="80000"/>
            </a:schemeClr>
          </a:solidFill>
        </p:spPr>
        <p:txBody>
          <a:bodyPr rIns="0" bIns="792000"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rgbClr val="0D408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609600" y="3479801"/>
            <a:ext cx="10972797" cy="2496199"/>
          </a:xfrm>
        </p:spPr>
        <p:txBody>
          <a:bodyPr lIns="0" rIns="432000"/>
          <a:lstStyle>
            <a:lvl2pPr>
              <a:defRPr>
                <a:solidFill>
                  <a:srgbClr val="0D4080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D67985F-2B13-4E99-BA31-96CBBE34C59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6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3"/>
          </p:nvPr>
        </p:nvSpPr>
        <p:spPr bwMode="gray">
          <a:xfrm>
            <a:off x="609601" y="1370013"/>
            <a:ext cx="10972796" cy="4595812"/>
          </a:xfrm>
          <a:solidFill>
            <a:schemeClr val="bg2">
              <a:lumMod val="20000"/>
              <a:lumOff val="80000"/>
            </a:schemeClr>
          </a:solidFill>
        </p:spPr>
        <p:txBody>
          <a:bodyPr bIns="540000"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D67985F-2B13-4E99-BA31-96CBBE34C59A}" type="slidenum">
              <a:rPr lang="en-US" smtClean="0"/>
              <a:t>‹Nr.›</a:t>
            </a:fld>
            <a:endParaRPr lang="en-US"/>
          </a:p>
        </p:txBody>
      </p:sp>
      <p:sp>
        <p:nvSpPr>
          <p:cNvPr id="46" name="Title 4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14"/>
          </p:nvPr>
        </p:nvSpPr>
        <p:spPr bwMode="gray">
          <a:xfrm>
            <a:off x="6808981" y="1590675"/>
            <a:ext cx="4483096" cy="1619250"/>
          </a:xfrm>
          <a:solidFill>
            <a:schemeClr val="bg1"/>
          </a:solidFill>
          <a:effectLst>
            <a:outerShdw dist="6350" dir="5400000" algn="tl" rotWithShape="0">
              <a:schemeClr val="tx1">
                <a:alpha val="40000"/>
              </a:schemeClr>
            </a:outerShdw>
          </a:effectLst>
        </p:spPr>
        <p:txBody>
          <a:bodyPr lIns="108000" tIns="108000" bIns="108000"/>
          <a:lstStyle>
            <a:lvl2pPr>
              <a:defRPr>
                <a:solidFill>
                  <a:srgbClr val="0D4080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623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2.gif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599" y="1372868"/>
            <a:ext cx="10972799" cy="4603132"/>
          </a:xfrm>
          <a:prstGeom prst="rect">
            <a:avLst/>
          </a:prstGeom>
        </p:spPr>
        <p:txBody>
          <a:bodyPr vert="horz" lIns="0" tIns="0" rIns="36000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09601" y="294255"/>
            <a:ext cx="10972799" cy="685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2491419" y="6378363"/>
            <a:ext cx="952820" cy="1392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01.02.2024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484881" y="6378363"/>
            <a:ext cx="5280969" cy="1392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Wie verändert KI die Wirtschaft?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001760" y="6378363"/>
            <a:ext cx="580636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D67985F-2B13-4E99-BA31-96CBBE34C59A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51" name="Straight Connector 50"/>
          <p:cNvCxnSpPr>
            <a:cxnSpLocks/>
          </p:cNvCxnSpPr>
          <p:nvPr userDrawn="1"/>
        </p:nvCxnSpPr>
        <p:spPr bwMode="gray">
          <a:xfrm>
            <a:off x="609599" y="6171000"/>
            <a:ext cx="109727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26205"/>
            <a:ext cx="874109" cy="20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8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3" r:id="rId2"/>
    <p:sldLayoutId id="2147483680" r:id="rId3"/>
    <p:sldLayoutId id="2147483671" r:id="rId4"/>
    <p:sldLayoutId id="2147483662" r:id="rId5"/>
    <p:sldLayoutId id="2147483664" r:id="rId6"/>
    <p:sldLayoutId id="2147483677" r:id="rId7"/>
    <p:sldLayoutId id="2147483678" r:id="rId8"/>
    <p:sldLayoutId id="2147483676" r:id="rId9"/>
    <p:sldLayoutId id="2147483665" r:id="rId10"/>
    <p:sldLayoutId id="2147483701" r:id="rId11"/>
    <p:sldLayoutId id="2147483674" r:id="rId12"/>
    <p:sldLayoutId id="2147483699" r:id="rId13"/>
    <p:sldLayoutId id="2147483700" r:id="rId14"/>
    <p:sldLayoutId id="2147483675" r:id="rId15"/>
    <p:sldLayoutId id="2147483666" r:id="rId16"/>
    <p:sldLayoutId id="2147483679" r:id="rId17"/>
    <p:sldLayoutId id="2147483667" r:id="rId18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rgbClr val="0D408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Tx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1200"/>
        </a:spcBef>
        <a:spcAft>
          <a:spcPts val="600"/>
        </a:spcAft>
        <a:buFontTx/>
        <a:buNone/>
        <a:defRPr sz="1600" b="1" kern="1200" cap="all" spc="60" baseline="0">
          <a:solidFill>
            <a:srgbClr val="0D4080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975" indent="-18097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2"/>
        </a:buClr>
        <a:buFont typeface="Source Sans Pro" panose="020B0503030403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18288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Tx/>
        <a:buNone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599" y="1372868"/>
            <a:ext cx="10972799" cy="4603132"/>
          </a:xfrm>
          <a:prstGeom prst="rect">
            <a:avLst/>
          </a:prstGeom>
        </p:spPr>
        <p:txBody>
          <a:bodyPr vert="horz" lIns="0" tIns="0" rIns="36000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09601" y="294255"/>
            <a:ext cx="10972799" cy="685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2491419" y="6378363"/>
            <a:ext cx="830900" cy="1392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01.02.2024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481745" y="6378363"/>
            <a:ext cx="5311449" cy="1392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Wie verändert KI die Wirtschaft?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001760" y="6378363"/>
            <a:ext cx="580636" cy="144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D67985F-2B13-4E99-BA31-96CBBE34C59A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51" name="Straight Connector 50"/>
          <p:cNvCxnSpPr>
            <a:cxnSpLocks/>
          </p:cNvCxnSpPr>
          <p:nvPr userDrawn="1"/>
        </p:nvCxnSpPr>
        <p:spPr bwMode="gray">
          <a:xfrm>
            <a:off x="609599" y="6171000"/>
            <a:ext cx="109727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6324217"/>
            <a:ext cx="952786" cy="19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7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8" r:id="rId12"/>
    <p:sldLayoutId id="2147483697" r:id="rId13"/>
    <p:sldLayoutId id="2147483693" r:id="rId14"/>
    <p:sldLayoutId id="2147483694" r:id="rId15"/>
    <p:sldLayoutId id="2147483695" r:id="rId16"/>
    <p:sldLayoutId id="2147483696" r:id="rId17"/>
    <p:sldLayoutId id="2147483702" r:id="rId18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rgbClr val="0D408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Tx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1200"/>
        </a:spcBef>
        <a:spcAft>
          <a:spcPts val="600"/>
        </a:spcAft>
        <a:buFontTx/>
        <a:buNone/>
        <a:defRPr sz="1600" b="1" kern="1200" cap="all" spc="60" baseline="0">
          <a:solidFill>
            <a:srgbClr val="0D4080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0975" indent="-18097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2"/>
        </a:buClr>
        <a:buFont typeface="Source Sans Pro" panose="020B0503030403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18288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Tx/>
        <a:buNone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189A4FF-3D41-6731-4F0E-D10898C7A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699" y="2057401"/>
            <a:ext cx="6927461" cy="2061843"/>
          </a:xfrm>
        </p:spPr>
        <p:txBody>
          <a:bodyPr/>
          <a:lstStyle/>
          <a:p>
            <a:r>
              <a:rPr lang="de-DE" dirty="0"/>
              <a:t>Wie verändert KI die Wirtschaft?</a:t>
            </a:r>
          </a:p>
        </p:txBody>
      </p:sp>
      <p:sp>
        <p:nvSpPr>
          <p:cNvPr id="18" name="Untertitel 17">
            <a:extLst>
              <a:ext uri="{FF2B5EF4-FFF2-40B4-BE49-F238E27FC236}">
                <a16:creationId xmlns:a16="http://schemas.microsoft.com/office/drawing/2014/main" id="{A88507A2-2898-FE01-CC7C-0DF8DED1E3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48. Mannheimer Versicherungswissenschaftliche Jahrestagung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E937AF2-0943-56F0-690C-0C20CB06D3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8" y="3861048"/>
            <a:ext cx="6279449" cy="1358900"/>
          </a:xfrm>
        </p:spPr>
        <p:txBody>
          <a:bodyPr/>
          <a:lstStyle/>
          <a:p>
            <a:r>
              <a:rPr lang="de-DE" dirty="0"/>
              <a:t>Prof. Dr. Oliver Falck</a:t>
            </a:r>
          </a:p>
          <a:p>
            <a:r>
              <a:rPr lang="de-DE" dirty="0"/>
              <a:t>ifo Institut und LMU München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EB19DD6-A926-55B3-B05C-76A96E5749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Bildplatzhalter 2">
            <a:extLst>
              <a:ext uri="{FF2B5EF4-FFF2-40B4-BE49-F238E27FC236}">
                <a16:creationId xmlns:a16="http://schemas.microsoft.com/office/drawing/2014/main" id="{42E4AA11-47D3-E520-CE95-D68D4FA2BC9B}"/>
              </a:ext>
            </a:extLst>
          </p:cNvPr>
          <p:cNvSpPr txBox="1">
            <a:spLocks/>
          </p:cNvSpPr>
          <p:nvPr/>
        </p:nvSpPr>
        <p:spPr bwMode="gray">
          <a:xfrm>
            <a:off x="7165445" y="1379536"/>
            <a:ext cx="5010463" cy="4106125"/>
          </a:xfrm>
          <a:prstGeom prst="rect">
            <a:avLst/>
          </a:prstGeom>
          <a:noFill/>
        </p:spPr>
        <p:txBody>
          <a:bodyPr vert="horz" lIns="0" tIns="0" rIns="360000" bIns="79200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Tx/>
              <a:buNone/>
              <a:defRPr sz="1600" b="1" kern="1200" cap="all" spc="60" baseline="0">
                <a:solidFill>
                  <a:srgbClr val="0D4080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975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Source Sans Pro" panose="020B0503030403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1828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BB5AF93-5D15-4570-FD0D-62F007422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144" y="1863789"/>
            <a:ext cx="4608512" cy="300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90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DA1843-ACBD-40AE-A548-D931FB266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 produziert die KI-Lösungen für Unternehmen?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E2A0F74E-1233-9E85-D8E2-B8B8D53B8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162" b="49070"/>
          <a:stretch/>
        </p:blipFill>
        <p:spPr>
          <a:xfrm>
            <a:off x="2633566" y="1124744"/>
            <a:ext cx="6300116" cy="4936859"/>
          </a:xfr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EBB8FFF-D4C7-1EE3-477B-C0829AF47FE1}"/>
              </a:ext>
            </a:extLst>
          </p:cNvPr>
          <p:cNvSpPr txBox="1"/>
          <p:nvPr/>
        </p:nvSpPr>
        <p:spPr>
          <a:xfrm>
            <a:off x="8688288" y="5605409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Quelle: US Bureau </a:t>
            </a:r>
            <a:r>
              <a:rPr lang="de-DE" sz="1200" dirty="0" err="1"/>
              <a:t>of</a:t>
            </a:r>
            <a:r>
              <a:rPr lang="de-DE" sz="1200" dirty="0"/>
              <a:t> Economic Analysis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FC06437-CF7C-4B35-53DA-8CE9282A0283}"/>
              </a:ext>
            </a:extLst>
          </p:cNvPr>
          <p:cNvSpPr txBox="1"/>
          <p:nvPr/>
        </p:nvSpPr>
        <p:spPr>
          <a:xfrm>
            <a:off x="279701" y="1542083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Leistungsbilanz zwischen USA und der EU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5471A94-BF05-3EB4-9C63-F22CBE657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050EF9-38B2-F596-3D0D-0E56BE8BA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87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B9F7030-8CF6-45B7-BFE8-87C4386F1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Wichtige KI-Patente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FAC7D01-B1D5-4C85-8FB1-9B38D0419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1051263"/>
            <a:ext cx="5844319" cy="4970025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D3D2F0-2C06-C1CC-C205-62C403745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E5B687F-28D4-3DE4-1763-E4FC63FD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638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DA162-239A-60D9-2265-4AEBB8F54E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KI-Nutzung in Deutschland 2023 und Perspektiven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9C108D-C7E9-85DB-E18C-162B63D941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03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BE537E0-7BBE-11AC-F6DB-17040268E24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01.02.2024</a:t>
            </a:r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EA1C3A2-6FBB-2B76-F387-197A03B02B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80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4D589D06-F6BE-47B6-B367-C310F140B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Seitdem hat sich viel getan… (ifo Umfrage vom August 2023)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53D5D7-94BE-7AA8-B08D-2049D3E4F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58F74F-85F9-C7B0-52EC-900FCA97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B9DF4F3-C81A-2EA9-2D9D-E5EA0CD71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88" y="2006378"/>
            <a:ext cx="12192000" cy="284524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0ED321F-9FD2-AE27-0297-821DD2601272}"/>
              </a:ext>
            </a:extLst>
          </p:cNvPr>
          <p:cNvSpPr txBox="1"/>
          <p:nvPr/>
        </p:nvSpPr>
        <p:spPr>
          <a:xfrm>
            <a:off x="335360" y="5229200"/>
            <a:ext cx="187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Quelle: ifo Institut</a:t>
            </a:r>
          </a:p>
        </p:txBody>
      </p:sp>
    </p:spTree>
    <p:extLst>
      <p:ext uri="{BB962C8B-B14F-4D97-AF65-F5344CB8AC3E}">
        <p14:creationId xmlns:p14="http://schemas.microsoft.com/office/powerpoint/2010/main" val="1156934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797E9F9-74B7-7412-B493-FA7423B6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9744"/>
            <a:ext cx="10972799" cy="685000"/>
          </a:xfrm>
        </p:spPr>
        <p:txBody>
          <a:bodyPr anchor="ctr"/>
          <a:lstStyle/>
          <a:p>
            <a:r>
              <a:rPr lang="de-DE" dirty="0"/>
              <a:t>Datenanalyse-Fertigkeiten sind zur dritt wichtigsten Fertigkeit in Stellenanzeigen geworden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EF2ACB-4B05-F9B8-59FD-4DA403AF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F87ED6-11CD-265A-043E-FC7691552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Wie verändert KI die Wirtschaft?</a:t>
            </a:r>
            <a:endParaRPr lang="en-U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A770C92-2C78-98DA-9558-D17DC920EAE0}"/>
              </a:ext>
            </a:extLst>
          </p:cNvPr>
          <p:cNvSpPr txBox="1"/>
          <p:nvPr/>
        </p:nvSpPr>
        <p:spPr>
          <a:xfrm>
            <a:off x="1913258" y="1403484"/>
            <a:ext cx="84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Source Sans Pro" panose="020B0503030403020204" pitchFamily="34" charset="0"/>
              </a:rPr>
              <a:t>Häufigkeit und Intensität der nachgefragten Top 10 Fertigkeiten („Skills“) über die Zeit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89D0359-3D66-9838-2698-9E63A21B8720}"/>
              </a:ext>
            </a:extLst>
          </p:cNvPr>
          <p:cNvSpPr txBox="1"/>
          <p:nvPr/>
        </p:nvSpPr>
        <p:spPr>
          <a:xfrm>
            <a:off x="680512" y="1866310"/>
            <a:ext cx="504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Source Sans Pro" panose="020B0503030403020204" pitchFamily="34" charset="0"/>
              </a:rPr>
              <a:t>Häufigkeit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A3B1394-25EC-9517-8FBF-E5FB2293E89B}"/>
              </a:ext>
            </a:extLst>
          </p:cNvPr>
          <p:cNvSpPr txBox="1"/>
          <p:nvPr/>
        </p:nvSpPr>
        <p:spPr>
          <a:xfrm>
            <a:off x="6245850" y="1866310"/>
            <a:ext cx="504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Source Sans Pro" panose="020B0503030403020204" pitchFamily="34" charset="0"/>
              </a:rPr>
              <a:t>Intensität (alle Stellen)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BF1A745-9E11-ABEB-640F-E2307D0E7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12" y="2313256"/>
            <a:ext cx="5181819" cy="342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27D6561-BA5B-65F2-AD37-1FA773351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519" y="2313256"/>
            <a:ext cx="5181819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88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668406-5EBC-4F12-B0A4-F5C0FA642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Deutsche teilen ungern ihre Daten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069BE14-5F5F-44C1-A254-BAAFEC5A88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" r="-1" b="5048"/>
          <a:stretch/>
        </p:blipFill>
        <p:spPr>
          <a:xfrm>
            <a:off x="2351583" y="1381485"/>
            <a:ext cx="7490733" cy="4063739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F906359-2940-AB37-F170-2A30CC373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6206E23-06B9-E0BA-EC6B-0A775D9B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C177628-46CB-11B0-B137-B1AA30943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3" y="5949280"/>
            <a:ext cx="7632849" cy="22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49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DA162-239A-60D9-2265-4AEBB8F54E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Warum wir in Deutschland auf Technologie setzen sollten?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9C108D-C7E9-85DB-E18C-162B63D941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04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BE537E0-7BBE-11AC-F6DB-17040268E24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01.02.2024</a:t>
            </a:r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EA1C3A2-6FBB-2B76-F387-197A03B02B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71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4D589D06-F6BE-47B6-B367-C310F140B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Wachstumsschwäche Deutschland: Die fetten Jahre sind vorbei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53D5D7-94BE-7AA8-B08D-2049D3E4F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58F74F-85F9-C7B0-52EC-900FCA97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F8E5001-BAE0-80AC-CFB5-C0497873C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0" y="1263169"/>
            <a:ext cx="9937104" cy="459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81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4D589D06-F6BE-47B6-B367-C310F140B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Wachstumsschwäche Deutschland: die langfristige Perspektive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53D5D7-94BE-7AA8-B08D-2049D3E4F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58F74F-85F9-C7B0-52EC-900FCA97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4EE9327-FDB3-AA5B-DC0B-BF3221816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279" y="1101705"/>
            <a:ext cx="5280969" cy="483947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BC03FBD-C3A3-5FC7-C7BA-14CC9D82391F}"/>
              </a:ext>
            </a:extLst>
          </p:cNvPr>
          <p:cNvSpPr txBox="1"/>
          <p:nvPr/>
        </p:nvSpPr>
        <p:spPr>
          <a:xfrm>
            <a:off x="911424" y="5898758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Quelle: Sachverständigenrat, 2023</a:t>
            </a:r>
          </a:p>
        </p:txBody>
      </p:sp>
    </p:spTree>
    <p:extLst>
      <p:ext uri="{BB962C8B-B14F-4D97-AF65-F5344CB8AC3E}">
        <p14:creationId xmlns:p14="http://schemas.microsoft.com/office/powerpoint/2010/main" val="3382058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ED725A-3373-8E90-E8B7-2C6A4D75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51712"/>
            <a:ext cx="10972799" cy="685000"/>
          </a:xfrm>
        </p:spPr>
        <p:txBody>
          <a:bodyPr/>
          <a:lstStyle/>
          <a:p>
            <a:r>
              <a:rPr lang="de-DE" sz="2700" dirty="0"/>
              <a:t>Knapp 30% der dem Arbeitsmarkt zur Verfügung stehenden Erwerbspersonen werden bis 2036 das Renteneintrittsalter überschreiten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AFC2D4F-0FB7-95D9-763F-18D911949C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49"/>
          <a:stretch/>
        </p:blipFill>
        <p:spPr>
          <a:xfrm>
            <a:off x="911424" y="908720"/>
            <a:ext cx="9921511" cy="5256584"/>
          </a:xfrm>
          <a:prstGeom prst="snip1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65EFA8-2E43-BCFA-2303-0D515F93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2577B22-AF34-AB8B-9EB3-000E8D3C4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Wie verändert KI die Wirtschaft?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DCE3899-27E1-D0E3-D9B8-FD8DF47CC9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110"/>
          <a:stretch/>
        </p:blipFill>
        <p:spPr>
          <a:xfrm>
            <a:off x="7608168" y="5842192"/>
            <a:ext cx="2590800" cy="32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98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B245100-F1E4-7B0A-3C47-5883BD2C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01.02.2024</a:t>
            </a:r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B92DF70-7734-91EA-758B-5EC7EC8CB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19A760-C37C-D71C-2194-B122C1080B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1CA1CC3-D980-DBFF-73EF-8C27A9610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5AFEF9B-D519-11C1-15D0-5ECB1D46E8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KI-Nutzung in Europa (2021)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EFB2F56-BC06-9DCE-04E3-A9CB35BADD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80D6876-0162-3E14-DB1B-36FC0F23BE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4C4C19D-8D23-3324-4519-B80169DB1F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Wer treibt die Entwicklung von KI-Anwendungen?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9126434-E505-2B15-D223-E7DEF2C359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09ABD091-6C7F-DC31-4A08-5FCF5EE192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03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A8CA7821-935E-CDA0-57D3-D1F570AD008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/>
              <a:t>KI-Nutzung in Deutschland 2023 und Perspektiven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996A3411-D64D-B73A-8B11-ABACF3370AC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7BD7E374-1CBD-8A2E-F989-B9495CC9409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04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C0DCF399-C9F6-C754-EB47-EE704EFFD81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/>
              <a:t>Warum wir in Deutschland auf Technologie setzen sollten?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82D4E492-86AC-8A41-56EE-E54956F1F96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0F343610-9EE9-D745-E74B-A1A6E47CA15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05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F828D574-9C89-3EDF-EBD9-1B1C1DD1EE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de-DE" dirty="0"/>
              <a:t>Ersetzt KI-Technologie Arbeitskräfte?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146FA1ED-7CED-0395-48F5-CD3072B46EE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E08C1A22-5F53-4B3D-9E41-BD26FA02015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de-DE" dirty="0"/>
              <a:t>06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72A8CC26-A415-6DD5-D37D-A0DD29974FD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de-DE" dirty="0"/>
              <a:t>„</a:t>
            </a:r>
            <a:r>
              <a:rPr lang="de-DE" dirty="0" err="1"/>
              <a:t>Produktivitäts“wirkungen</a:t>
            </a:r>
            <a:r>
              <a:rPr lang="de-DE" dirty="0"/>
              <a:t> einiger KI-Anwendungen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CDDDD654-3D28-773E-3CEE-63F97ECDD69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4033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DA162-239A-60D9-2265-4AEBB8F54E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Ersetzt KI Arbeitskräfte?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9C108D-C7E9-85DB-E18C-162B63D941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05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BE537E0-7BBE-11AC-F6DB-17040268E24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01.02.2024</a:t>
            </a:r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EA1C3A2-6FBB-2B76-F387-197A03B02B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06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4D589D06-F6BE-47B6-B367-C310F140B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Kann KI die fehlenden Arbeitskräfte ersetzen? (I)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53D5D7-94BE-7AA8-B08D-2049D3E4F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58F74F-85F9-C7B0-52EC-900FCA97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AEFA671-9006-5BDC-DC2D-61EEBA6900C7}"/>
              </a:ext>
            </a:extLst>
          </p:cNvPr>
          <p:cNvSpPr txBox="1"/>
          <p:nvPr/>
        </p:nvSpPr>
        <p:spPr>
          <a:xfrm>
            <a:off x="911424" y="57332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Quelle: Webb, 2020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45F63AC-36B6-0A2B-3646-44B3A24AC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23" y="1367040"/>
            <a:ext cx="10831503" cy="42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01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4D589D06-F6BE-47B6-B367-C310F140B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Kann KI die fehlenden Arbeitskräfte ersetzen? (II)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53D5D7-94BE-7AA8-B08D-2049D3E4F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58F74F-85F9-C7B0-52EC-900FCA97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8AC4CC5-04B3-4014-754E-E592B4CCA6E3}"/>
              </a:ext>
            </a:extLst>
          </p:cNvPr>
          <p:cNvSpPr txBox="1"/>
          <p:nvPr/>
        </p:nvSpPr>
        <p:spPr>
          <a:xfrm>
            <a:off x="1334131" y="443738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Quelle: Webb, 2020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912B4B7-CDF0-45F5-9C31-8D3950655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672" y="1628800"/>
            <a:ext cx="10225136" cy="269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80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4D589D06-F6BE-47B6-B367-C310F140B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Kann KI die fehlenden Arbeitskräfte ersetzen? (III)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53D5D7-94BE-7AA8-B08D-2049D3E4F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58F74F-85F9-C7B0-52EC-900FCA97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8AC4CC5-04B3-4014-754E-E592B4CCA6E3}"/>
              </a:ext>
            </a:extLst>
          </p:cNvPr>
          <p:cNvSpPr txBox="1"/>
          <p:nvPr/>
        </p:nvSpPr>
        <p:spPr>
          <a:xfrm>
            <a:off x="2639616" y="58145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Quelle: Webb, 2020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D860AF0-6291-3DA4-D1F9-446F45EB9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950772"/>
            <a:ext cx="6700925" cy="489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97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2563D1-E575-2CDB-AE66-AB14B9F30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Kann KI die fehlenden Arbeitskräfte ersetzen? (IV)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0B5540-A98F-502A-9AE3-08C979B71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C004767-4964-A493-818D-E03A697ED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679844F-F9C1-E181-90DC-139712F63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3" y="980728"/>
            <a:ext cx="10972799" cy="50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63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DA162-239A-60D9-2265-4AEBB8F54E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„</a:t>
            </a:r>
            <a:r>
              <a:rPr lang="de-DE" dirty="0" err="1"/>
              <a:t>Produktivitäts“wirkungen</a:t>
            </a:r>
            <a:r>
              <a:rPr lang="de-DE" dirty="0"/>
              <a:t> einiger KI Anwendungen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9C108D-C7E9-85DB-E18C-162B63D941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06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BE537E0-7BBE-11AC-F6DB-17040268E24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01.02.2024</a:t>
            </a:r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EA1C3A2-6FBB-2B76-F387-197A03B02B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00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4D589D06-F6BE-47B6-B367-C310F140B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9744"/>
            <a:ext cx="10972799" cy="685000"/>
          </a:xfrm>
        </p:spPr>
        <p:txBody>
          <a:bodyPr/>
          <a:lstStyle/>
          <a:p>
            <a:r>
              <a:rPr lang="de-DE" dirty="0"/>
              <a:t>Verbessert KI den „Match“ zwischen Stelle und Bewerber*in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53D5D7-94BE-7AA8-B08D-2049D3E4F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58F74F-85F9-C7B0-52EC-900FCA97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4712C04-D47E-0156-391B-29BF733A8F05}"/>
              </a:ext>
            </a:extLst>
          </p:cNvPr>
          <p:cNvSpPr txBox="1"/>
          <p:nvPr/>
        </p:nvSpPr>
        <p:spPr>
          <a:xfrm>
            <a:off x="839416" y="1595695"/>
            <a:ext cx="1051316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Feldexperiment in großem U.S. Softwareunternehmen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Stelle für Programmierer*in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Auswahlprozess:</a:t>
            </a: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400" dirty="0"/>
              <a:t>Anfängliches Screening der Bewerbungsunterlagen wird entweder von Mitarbeiter*innen der Personalabteilung oder ML-Algorithmus gemacht. </a:t>
            </a: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400" dirty="0"/>
              <a:t>Bewerber*innen, die erfolgreich im Screening sind, werden interviewt und erhalten gegebenenfalls ein Jobangebot.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1FE3E98-D8E8-BD53-1899-8ACA2ACCB0FC}"/>
              </a:ext>
            </a:extLst>
          </p:cNvPr>
          <p:cNvSpPr txBox="1"/>
          <p:nvPr/>
        </p:nvSpPr>
        <p:spPr>
          <a:xfrm>
            <a:off x="911424" y="567059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Quelle: </a:t>
            </a:r>
            <a:r>
              <a:rPr lang="de-DE" dirty="0" err="1"/>
              <a:t>Cowgill</a:t>
            </a:r>
            <a:r>
              <a:rPr lang="de-DE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578417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4D589D06-F6BE-47B6-B367-C310F140B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9744"/>
            <a:ext cx="10972799" cy="685000"/>
          </a:xfrm>
        </p:spPr>
        <p:txBody>
          <a:bodyPr/>
          <a:lstStyle/>
          <a:p>
            <a:r>
              <a:rPr lang="de-DE" dirty="0"/>
              <a:t>Verbessert KI den „Match“ zwischen Stelle und Bewerber*in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53D5D7-94BE-7AA8-B08D-2049D3E4F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58F74F-85F9-C7B0-52EC-900FCA97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4712C04-D47E-0156-391B-29BF733A8F05}"/>
              </a:ext>
            </a:extLst>
          </p:cNvPr>
          <p:cNvSpPr txBox="1"/>
          <p:nvPr/>
        </p:nvSpPr>
        <p:spPr>
          <a:xfrm>
            <a:off x="839416" y="1615440"/>
            <a:ext cx="1051316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400" dirty="0"/>
              <a:t>Ergebnisse:</a:t>
            </a: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400" dirty="0"/>
              <a:t>Bewerber*innen, die durch ML-Algorithmus für Interview ausgewählt wurden erhalten mit 14%  höherer Wahrscheinlichkeit ein Jobangebot als Bewerber*innen, die von der Personalabteilung ausgewählt wurden.</a:t>
            </a: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400" dirty="0"/>
              <a:t>Sie nehmen mit 18% höherer Wahrscheinlichkeit ein Jobangebot an.</a:t>
            </a: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400" dirty="0"/>
              <a:t>Im Falle einer Anstellung sind sie 0.2 bis 0.4 einer Standardabweichung produktiver.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1FE3E98-D8E8-BD53-1899-8ACA2ACCB0FC}"/>
              </a:ext>
            </a:extLst>
          </p:cNvPr>
          <p:cNvSpPr txBox="1"/>
          <p:nvPr/>
        </p:nvSpPr>
        <p:spPr>
          <a:xfrm>
            <a:off x="911424" y="567059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Quelle: </a:t>
            </a:r>
            <a:r>
              <a:rPr lang="de-DE" dirty="0" err="1"/>
              <a:t>Cowgill</a:t>
            </a:r>
            <a:r>
              <a:rPr lang="de-DE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705445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4D589D06-F6BE-47B6-B367-C310F140B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367736"/>
            <a:ext cx="10972799" cy="685000"/>
          </a:xfrm>
        </p:spPr>
        <p:txBody>
          <a:bodyPr/>
          <a:lstStyle/>
          <a:p>
            <a:r>
              <a:rPr lang="de-DE" dirty="0"/>
              <a:t>GPT als </a:t>
            </a:r>
            <a:r>
              <a:rPr lang="de-DE" dirty="0" err="1"/>
              <a:t>Produktivitätsboost</a:t>
            </a:r>
            <a:r>
              <a:rPr lang="de-DE" dirty="0"/>
              <a:t> bei der Kundenhotline eines großen Softwareherstellers?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53D5D7-94BE-7AA8-B08D-2049D3E4F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58F74F-85F9-C7B0-52EC-900FCA97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Wie verändert KI die Wirtschaft?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32795F2-BE5C-54B2-C991-B682A76B29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75" b="18501"/>
          <a:stretch/>
        </p:blipFill>
        <p:spPr>
          <a:xfrm>
            <a:off x="1847528" y="1196752"/>
            <a:ext cx="8375417" cy="468052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460CC47-0F7E-A214-1BB4-D6AB10EF8362}"/>
              </a:ext>
            </a:extLst>
          </p:cNvPr>
          <p:cNvSpPr txBox="1"/>
          <p:nvPr/>
        </p:nvSpPr>
        <p:spPr>
          <a:xfrm>
            <a:off x="1775520" y="5877272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Quelle: </a:t>
            </a:r>
            <a:r>
              <a:rPr lang="de-DE" sz="1600" dirty="0" err="1"/>
              <a:t>Brynjolfsson</a:t>
            </a:r>
            <a:r>
              <a:rPr lang="de-DE" sz="1600" dirty="0"/>
              <a:t> et al. 2023</a:t>
            </a:r>
          </a:p>
        </p:txBody>
      </p:sp>
    </p:spTree>
    <p:extLst>
      <p:ext uri="{BB962C8B-B14F-4D97-AF65-F5344CB8AC3E}">
        <p14:creationId xmlns:p14="http://schemas.microsoft.com/office/powerpoint/2010/main" val="3814075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4D589D06-F6BE-47B6-B367-C310F140B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Routenoptimierung von Taxis in Yokohama (Nachfragevorhersage)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53D5D7-94BE-7AA8-B08D-2049D3E4F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58F74F-85F9-C7B0-52EC-900FCA97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A97D5B2-40FA-8542-659A-1620A6CD0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1196859"/>
            <a:ext cx="3254151" cy="217098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21E46E1-3459-87B0-4243-7987AFF90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296" y="2564904"/>
            <a:ext cx="7741651" cy="350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45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DA162-239A-60D9-2265-4AEBB8F54E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KI-Nutzung in Europa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9C108D-C7E9-85DB-E18C-162B63D941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BE537E0-7BBE-11AC-F6DB-17040268E24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01.02.2024</a:t>
            </a:r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EA1C3A2-6FBB-2B76-F387-197A03B02B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502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4D589D06-F6BE-47B6-B367-C310F140B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KI in der Medizin: Bildgebende Verfahren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53D5D7-94BE-7AA8-B08D-2049D3E4F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58F74F-85F9-C7B0-52EC-900FCA97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B51AC8E-B695-91DC-254B-C9BE2F7C9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1472780"/>
            <a:ext cx="4245079" cy="354039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7A5AA7C-941E-8864-F182-2C94C7F3517E}"/>
              </a:ext>
            </a:extLst>
          </p:cNvPr>
          <p:cNvSpPr txBox="1"/>
          <p:nvPr/>
        </p:nvSpPr>
        <p:spPr>
          <a:xfrm>
            <a:off x="5591944" y="1412776"/>
            <a:ext cx="561662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KI in der Analyse von Röntgenbildern kann in vielen Fällen wertvolle Informationen für </a:t>
            </a:r>
            <a:r>
              <a:rPr lang="de-DE" sz="2400" dirty="0" err="1"/>
              <a:t>Radiolog</a:t>
            </a:r>
            <a:r>
              <a:rPr lang="de-DE" sz="2400" dirty="0"/>
              <a:t>*innen geben.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Aber </a:t>
            </a:r>
            <a:r>
              <a:rPr lang="de-DE" sz="2400" dirty="0" err="1"/>
              <a:t>Radiolog</a:t>
            </a:r>
            <a:r>
              <a:rPr lang="de-DE" sz="2400" dirty="0"/>
              <a:t>*innen stellen ihre eigene Einschätzung häufig über die KI-Informationen </a:t>
            </a:r>
            <a:r>
              <a:rPr lang="de-DE" sz="2400" dirty="0">
                <a:sym typeface="Wingdings" panose="05000000000000000000" pitchFamily="2" charset="2"/>
              </a:rPr>
              <a:t> Fehlentscheidungen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ym typeface="Wingdings" panose="05000000000000000000" pitchFamily="2" charset="2"/>
              </a:rPr>
              <a:t>Mensch-Maschinen-Entscheidung trennen.</a:t>
            </a:r>
            <a:endParaRPr lang="de-DE" sz="2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FE53C79-37E4-0477-4603-9DE1836644BF}"/>
              </a:ext>
            </a:extLst>
          </p:cNvPr>
          <p:cNvSpPr txBox="1"/>
          <p:nvPr/>
        </p:nvSpPr>
        <p:spPr>
          <a:xfrm>
            <a:off x="5883756" y="5075892"/>
            <a:ext cx="323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Quelle: </a:t>
            </a:r>
            <a:r>
              <a:rPr lang="de-DE" dirty="0" err="1"/>
              <a:t>Agarwal</a:t>
            </a:r>
            <a:r>
              <a:rPr lang="de-DE" dirty="0"/>
              <a:t> et al. 2023</a:t>
            </a:r>
          </a:p>
        </p:txBody>
      </p:sp>
    </p:spTree>
    <p:extLst>
      <p:ext uri="{BB962C8B-B14F-4D97-AF65-F5344CB8AC3E}">
        <p14:creationId xmlns:p14="http://schemas.microsoft.com/office/powerpoint/2010/main" val="3057956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4D589D06-F6BE-47B6-B367-C310F140B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16632"/>
            <a:ext cx="10972799" cy="685000"/>
          </a:xfrm>
        </p:spPr>
        <p:txBody>
          <a:bodyPr/>
          <a:lstStyle/>
          <a:p>
            <a:r>
              <a:rPr lang="de-DE" dirty="0"/>
              <a:t>Zusammenfassung / Fazit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53D5D7-94BE-7AA8-B08D-2049D3E4F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58F74F-85F9-C7B0-52EC-900FCA97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4712C04-D47E-0156-391B-29BF733A8F05}"/>
              </a:ext>
            </a:extLst>
          </p:cNvPr>
          <p:cNvSpPr txBox="1"/>
          <p:nvPr/>
        </p:nvSpPr>
        <p:spPr>
          <a:xfrm>
            <a:off x="407368" y="1124744"/>
            <a:ext cx="115212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spc="-20" dirty="0"/>
              <a:t>KI in Nutzung in Unternehmen noch vergleichsweise gering – trotz großen Datenmarktes.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spc="-30" dirty="0"/>
              <a:t>KI-Anwendungen werden vor allem eingekauft. Die USA spielen als Lieferant wichtige Rolle.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spc="-30" dirty="0"/>
              <a:t>Die weitere Verbreitung von KI in Deutschland wird behindert durch bedingte Bereitschaft, Daten zu teilen.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KI sollte nicht als Bedrohung gesehen werden, sondern als Chance zur Verbesserung unseres Potenzialwachstums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KI ersetzt bislang einzelne Tätigkeiten nicht komplett Arbeitskräfte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KI birgt Potenziale, Produktivität zu steigern. 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400" dirty="0"/>
              <a:t>KI-Mensch-Teams funktionieren nicht in allen Bereichen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758195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E9A189-443B-34C3-FA3D-FC6B3167DD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ifo Institut – Leibniz Institut für Wirtschaftsforschung an der Universität München e.V.</a:t>
            </a:r>
            <a:br>
              <a:rPr lang="de-DE" dirty="0"/>
            </a:br>
            <a:br>
              <a:rPr lang="de-DE" dirty="0"/>
            </a:br>
            <a:r>
              <a:rPr lang="de-DE" dirty="0" err="1"/>
              <a:t>Poschingerstr</a:t>
            </a:r>
            <a:r>
              <a:rPr lang="de-DE" dirty="0"/>
              <a:t>. 5</a:t>
            </a:r>
            <a:br>
              <a:rPr lang="de-DE" dirty="0"/>
            </a:br>
            <a:br>
              <a:rPr lang="de-DE" dirty="0"/>
            </a:br>
            <a:r>
              <a:rPr lang="de-DE" dirty="0"/>
              <a:t>81679 München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801A8A-FEF5-A3F1-E71F-8CC49E44E5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Ihr Kontakt: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2A8D15D-1266-8ECB-E29F-B64DC32374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Prof. Dr. Oliver Falck </a:t>
            </a:r>
          </a:p>
          <a:p>
            <a:r>
              <a:rPr lang="de-DE" dirty="0"/>
              <a:t>falck@ifo.de</a:t>
            </a:r>
          </a:p>
          <a:p>
            <a:r>
              <a:rPr lang="de-DE" dirty="0"/>
              <a:t>Tel: +49 (89) 92241370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ABB0936-1DA7-510E-4C1F-6AE17C46529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/>
              <a:t>01.02.2024</a:t>
            </a:r>
            <a:endParaRPr lang="en-US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DE1EB2A-25DE-79D2-7B64-A68AB5989A68}"/>
              </a:ext>
            </a:extLst>
          </p:cNvPr>
          <p:cNvSpPr txBox="1">
            <a:spLocks/>
          </p:cNvSpPr>
          <p:nvPr/>
        </p:nvSpPr>
        <p:spPr bwMode="gray">
          <a:xfrm>
            <a:off x="1343472" y="3459176"/>
            <a:ext cx="10951448" cy="1303979"/>
          </a:xfrm>
          <a:prstGeom prst="rect">
            <a:avLst/>
          </a:prstGeom>
        </p:spPr>
        <p:txBody>
          <a:bodyPr vert="horz" lIns="288000" tIns="0" rIns="288000" bIns="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14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5609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4D589D06-F6BE-47B6-B367-C310F140B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60648"/>
            <a:ext cx="10972799" cy="685000"/>
          </a:xfrm>
        </p:spPr>
        <p:txBody>
          <a:bodyPr/>
          <a:lstStyle/>
          <a:p>
            <a:r>
              <a:rPr lang="de-DE" dirty="0"/>
              <a:t>KI in Europa (noch) ein recht zartes Pflänzchen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53D5D7-94BE-7AA8-B08D-2049D3E4F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01.02.2024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58F74F-85F9-C7B0-52EC-900FCA97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ECD63E6-E398-253C-D5C5-0A8A0E338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07568" y="1067463"/>
            <a:ext cx="7416824" cy="497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66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4D589D06-F6BE-47B6-B367-C310F140B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60648"/>
            <a:ext cx="10972799" cy="685000"/>
          </a:xfrm>
        </p:spPr>
        <p:txBody>
          <a:bodyPr/>
          <a:lstStyle/>
          <a:p>
            <a:r>
              <a:rPr lang="de-DE" dirty="0"/>
              <a:t>Welche KI-Anwendungen werden eingesetzt?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53D5D7-94BE-7AA8-B08D-2049D3E4F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58F74F-85F9-C7B0-52EC-900FCA97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2E04B7A5-ECB0-2476-FC71-3E7BC1B2C6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07568" y="1095461"/>
            <a:ext cx="7358095" cy="487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97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4D589D06-F6BE-47B6-B367-C310F140B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 welchen Unternehmensfeldern wird KI eingesetzt?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53D5D7-94BE-7AA8-B08D-2049D3E4F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58F74F-85F9-C7B0-52EC-900FCA97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690B9634-98C2-1B37-50E2-119BA6132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07568" y="1151454"/>
            <a:ext cx="7435104" cy="482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2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4D589D06-F6BE-47B6-B367-C310F140B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857" y="223720"/>
            <a:ext cx="10972799" cy="685000"/>
          </a:xfrm>
        </p:spPr>
        <p:txBody>
          <a:bodyPr/>
          <a:lstStyle/>
          <a:p>
            <a:r>
              <a:rPr lang="de-DE" dirty="0"/>
              <a:t>KI: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Buy?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53D5D7-94BE-7AA8-B08D-2049D3E4F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58F74F-85F9-C7B0-52EC-900FCA97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8A91A842-3BBE-1E28-8FA6-DD89AC141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07568" y="1030967"/>
            <a:ext cx="7616484" cy="499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45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DA162-239A-60D9-2265-4AEBB8F54E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Wer treibt die Entwicklung von KI-Anwendungen?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9C108D-C7E9-85DB-E18C-162B63D941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BE537E0-7BBE-11AC-F6DB-17040268E24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01.02.2024</a:t>
            </a:r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EA1C3A2-6FBB-2B76-F387-197A03B02B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199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DA1843-ACBD-40AE-A548-D931FB266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 produziert die KI-Lösungen für Unternehmen?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5B0A67F9-A80C-4460-8F04-DF07D339ADE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373188"/>
          <a:ext cx="10972800" cy="460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46128A5-9A5B-89B2-9912-1B02D040C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01.02.2024</a:t>
            </a:r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5CEB4DE-486E-DF39-E914-6327C6E1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Wie verändert KI die Wirtschaft?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62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IFO Designfarben 2017">
      <a:dk1>
        <a:srgbClr val="000000"/>
      </a:dk1>
      <a:lt1>
        <a:sysClr val="window" lastClr="FFFFFF"/>
      </a:lt1>
      <a:dk2>
        <a:srgbClr val="4A4A49"/>
      </a:dk2>
      <a:lt2>
        <a:srgbClr val="BEBEBE"/>
      </a:lt2>
      <a:accent1>
        <a:srgbClr val="0074BC"/>
      </a:accent1>
      <a:accent2>
        <a:srgbClr val="BD282E"/>
      </a:accent2>
      <a:accent3>
        <a:srgbClr val="E1CD00"/>
      </a:accent3>
      <a:accent4>
        <a:srgbClr val="F07D00"/>
      </a:accent4>
      <a:accent5>
        <a:srgbClr val="FF3C9B"/>
      </a:accent5>
      <a:accent6>
        <a:srgbClr val="8250A0"/>
      </a:accent6>
      <a:hlink>
        <a:srgbClr val="004471"/>
      </a:hlink>
      <a:folHlink>
        <a:srgbClr val="4A4A49"/>
      </a:folHlink>
    </a:clrScheme>
    <a:fontScheme name="ifo Designschriften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A8A9DCBB-0F80-4BDE-9C56-7B9A8402B49C}" vid="{AC5BF619-B7ED-4A83-BC9F-5A378052F278}"/>
    </a:ext>
  </a:extLst>
</a:theme>
</file>

<file path=ppt/theme/theme2.xml><?xml version="1.0" encoding="utf-8"?>
<a:theme xmlns:a="http://schemas.openxmlformats.org/drawingml/2006/main" name="1_Office Theme">
  <a:themeElements>
    <a:clrScheme name="ifo-farbwerte-microsoft-03">
      <a:dk1>
        <a:srgbClr val="000000"/>
      </a:dk1>
      <a:lt1>
        <a:sysClr val="window" lastClr="FFFFFF"/>
      </a:lt1>
      <a:dk2>
        <a:srgbClr val="4F4F4F"/>
      </a:dk2>
      <a:lt2>
        <a:srgbClr val="BEBEBE"/>
      </a:lt2>
      <a:accent1>
        <a:srgbClr val="0074BC"/>
      </a:accent1>
      <a:accent2>
        <a:srgbClr val="B91E1E"/>
      </a:accent2>
      <a:accent3>
        <a:srgbClr val="E1CD00"/>
      </a:accent3>
      <a:accent4>
        <a:srgbClr val="5AA050"/>
      </a:accent4>
      <a:accent5>
        <a:srgbClr val="F07D00"/>
      </a:accent5>
      <a:accent6>
        <a:srgbClr val="009EE3"/>
      </a:accent6>
      <a:hlink>
        <a:srgbClr val="0D4080"/>
      </a:hlink>
      <a:folHlink>
        <a:srgbClr val="8250A0"/>
      </a:folHlink>
    </a:clrScheme>
    <a:fontScheme name="ifo Designschriften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A8A9DCBB-0F80-4BDE-9C56-7B9A8402B49C}" vid="{ED422FD2-6723-41B9-A287-D2786578AFC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fo-farbwerte-microsoft-02">
    <a:dk1>
      <a:srgbClr val="000000"/>
    </a:dk1>
    <a:lt1>
      <a:sysClr val="window" lastClr="FFFFFF"/>
    </a:lt1>
    <a:dk2>
      <a:srgbClr val="4F4F4F"/>
    </a:dk2>
    <a:lt2>
      <a:srgbClr val="BEBEBE"/>
    </a:lt2>
    <a:accent1>
      <a:srgbClr val="0074BC"/>
    </a:accent1>
    <a:accent2>
      <a:srgbClr val="B91E1E"/>
    </a:accent2>
    <a:accent3>
      <a:srgbClr val="E1CD00"/>
    </a:accent3>
    <a:accent4>
      <a:srgbClr val="5AA050"/>
    </a:accent4>
    <a:accent5>
      <a:srgbClr val="F07D00"/>
    </a:accent5>
    <a:accent6>
      <a:srgbClr val="8250A0"/>
    </a:accent6>
    <a:hlink>
      <a:srgbClr val="004471"/>
    </a:hlink>
    <a:folHlink>
      <a:srgbClr val="4A4A49"/>
    </a:folHlink>
  </a:clrScheme>
  <a:fontScheme name="ifo-source-sans-pro">
    <a:majorFont>
      <a:latin typeface="Source Sans Pro Semibold"/>
      <a:ea typeface=""/>
      <a:cs typeface=""/>
    </a:majorFont>
    <a:minorFont>
      <a:latin typeface="Source Sans Pro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3dcba8e-3ebf-4f0a-ad7e-f8b555749d48">XYHUU3N663QN-1797567310-475</_dlc_DocId>
    <_dlc_DocIdUrl xmlns="83dcba8e-3ebf-4f0a-ad7e-f8b555749d48">
      <Url>https://portal.ifo.de/_layouts/15/DocIdRedir.aspx?ID=XYHUU3N663QN-1797567310-475</Url>
      <Description>XYHUU3N663QN-1797567310-475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070A8989A571F49B82337458D7E60BD" ma:contentTypeVersion="2" ma:contentTypeDescription="Ein neues Dokument erstellen." ma:contentTypeScope="" ma:versionID="2ecf5703a5edc56cf62a5fcdf5c06001">
  <xsd:schema xmlns:xsd="http://www.w3.org/2001/XMLSchema" xmlns:xs="http://www.w3.org/2001/XMLSchema" xmlns:p="http://schemas.microsoft.com/office/2006/metadata/properties" xmlns:ns2="83dcba8e-3ebf-4f0a-ad7e-f8b555749d48" targetNamespace="http://schemas.microsoft.com/office/2006/metadata/properties" ma:root="true" ma:fieldsID="3b3a844376b17ea6e1095f90eba0c508" ns2:_="">
    <xsd:import namespace="83dcba8e-3ebf-4f0a-ad7e-f8b555749d4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cba8e-3ebf-4f0a-ad7e-f8b555749d4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10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7BCDD75-5049-4DE2-BF73-712B5D91115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83dcba8e-3ebf-4f0a-ad7e-f8b555749d48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43BE3FC-03E1-4852-8654-7ADA71EF86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535116-0933-464F-948E-307A59E173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dcba8e-3ebf-4f0a-ad7e-f8b555749d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85876DE-CC90-4730-B811-36ED7304DA0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niederbayern</Template>
  <TotalTime>0</TotalTime>
  <Words>1123</Words>
  <Application>Microsoft Office PowerPoint</Application>
  <PresentationFormat>Breitbild</PresentationFormat>
  <Paragraphs>218</Paragraphs>
  <Slides>32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32</vt:i4>
      </vt:variant>
    </vt:vector>
  </HeadingPairs>
  <TitlesOfParts>
    <vt:vector size="41" baseType="lpstr">
      <vt:lpstr>Arial</vt:lpstr>
      <vt:lpstr>Calibri</vt:lpstr>
      <vt:lpstr>Garamond</vt:lpstr>
      <vt:lpstr>Source Sans Pro</vt:lpstr>
      <vt:lpstr>Source Sans Pro Semibold</vt:lpstr>
      <vt:lpstr>Symbol</vt:lpstr>
      <vt:lpstr>Wingdings</vt:lpstr>
      <vt:lpstr>Office</vt:lpstr>
      <vt:lpstr>1_Office Theme</vt:lpstr>
      <vt:lpstr>Wie verändert KI die Wirtschaft?</vt:lpstr>
      <vt:lpstr>Agenda</vt:lpstr>
      <vt:lpstr>KI-Nutzung in Europa</vt:lpstr>
      <vt:lpstr>KI in Europa (noch) ein recht zartes Pflänzchen</vt:lpstr>
      <vt:lpstr>Welche KI-Anwendungen werden eingesetzt?</vt:lpstr>
      <vt:lpstr>In welchen Unternehmensfeldern wird KI eingesetzt?</vt:lpstr>
      <vt:lpstr>KI: Make or Buy?</vt:lpstr>
      <vt:lpstr>Wer treibt die Entwicklung von KI-Anwendungen?</vt:lpstr>
      <vt:lpstr>Wer produziert die KI-Lösungen für Unternehmen?</vt:lpstr>
      <vt:lpstr>Wer produziert die KI-Lösungen für Unternehmen?</vt:lpstr>
      <vt:lpstr>Wichtige KI-Patente</vt:lpstr>
      <vt:lpstr>KI-Nutzung in Deutschland 2023 und Perspektiven</vt:lpstr>
      <vt:lpstr>Seitdem hat sich viel getan… (ifo Umfrage vom August 2023)</vt:lpstr>
      <vt:lpstr>Datenanalyse-Fertigkeiten sind zur dritt wichtigsten Fertigkeit in Stellenanzeigen geworden</vt:lpstr>
      <vt:lpstr>Deutsche teilen ungern ihre Daten</vt:lpstr>
      <vt:lpstr>Warum wir in Deutschland auf Technologie setzen sollten?</vt:lpstr>
      <vt:lpstr>Wachstumsschwäche Deutschland: Die fetten Jahre sind vorbei</vt:lpstr>
      <vt:lpstr>Wachstumsschwäche Deutschland: die langfristige Perspektive</vt:lpstr>
      <vt:lpstr>Knapp 30% der dem Arbeitsmarkt zur Verfügung stehenden Erwerbspersonen werden bis 2036 das Renteneintrittsalter überschreiten</vt:lpstr>
      <vt:lpstr>Ersetzt KI Arbeitskräfte?</vt:lpstr>
      <vt:lpstr>Kann KI die fehlenden Arbeitskräfte ersetzen? (I)</vt:lpstr>
      <vt:lpstr>Kann KI die fehlenden Arbeitskräfte ersetzen? (II)</vt:lpstr>
      <vt:lpstr>Kann KI die fehlenden Arbeitskräfte ersetzen? (III)</vt:lpstr>
      <vt:lpstr>Kann KI die fehlenden Arbeitskräfte ersetzen? (IV)</vt:lpstr>
      <vt:lpstr>„Produktivitäts“wirkungen einiger KI Anwendungen</vt:lpstr>
      <vt:lpstr>Verbessert KI den „Match“ zwischen Stelle und Bewerber*in</vt:lpstr>
      <vt:lpstr>Verbessert KI den „Match“ zwischen Stelle und Bewerber*in</vt:lpstr>
      <vt:lpstr>GPT als Produktivitätsboost bei der Kundenhotline eines großen Softwareherstellers? </vt:lpstr>
      <vt:lpstr>Routenoptimierung von Taxis in Yokohama (Nachfragevorhersage)</vt:lpstr>
      <vt:lpstr>KI in der Medizin: Bildgebende Verfahren</vt:lpstr>
      <vt:lpstr>Zusammenfassung / Fazit</vt:lpstr>
      <vt:lpstr>ifo Institut – Leibniz Institut für Wirtschaftsforschung an der Universität München e.V.  Poschingerstr. 5  81679 München </vt:lpstr>
    </vt:vector>
  </TitlesOfParts>
  <Manager>KOM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Exportdefizit in Bayern</dc:title>
  <dc:creator>Pfaffl, Christian</dc:creator>
  <cp:lastModifiedBy>Falck, Oliver</cp:lastModifiedBy>
  <cp:revision>158</cp:revision>
  <dcterms:created xsi:type="dcterms:W3CDTF">2023-06-13T17:14:07Z</dcterms:created>
  <dcterms:modified xsi:type="dcterms:W3CDTF">2024-01-31T14:50:47Z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0x0101006070A8989A571F49B82337458D7E60BD</vt:lpwstr>
  </property>
  <property fmtid="{D5CDD505-2E9C-101B-9397-08002B2CF9AE}" pid="3" name="_dlc_DocIdItemGuid">
    <vt:lpwstr>fa0f27ef-dfd9-40e9-ac7b-2b044efbd1be</vt:lpwstr>
  </property>
</Properties>
</file>