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CD53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113"/>
    <p:restoredTop sz="94648"/>
  </p:normalViewPr>
  <p:slideViewPr>
    <p:cSldViewPr snapToGrid="0" snapToObjects="1">
      <p:cViewPr varScale="1">
        <p:scale>
          <a:sx n="101" d="100"/>
          <a:sy n="101" d="100"/>
        </p:scale>
        <p:origin x="84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0147-0CBF-5042-A2B3-241F2A3493A1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A355-32DC-F347-A183-318ACF95C1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2598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0147-0CBF-5042-A2B3-241F2A3493A1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A355-32DC-F347-A183-318ACF95C1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496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0147-0CBF-5042-A2B3-241F2A3493A1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A355-32DC-F347-A183-318ACF95C1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439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0147-0CBF-5042-A2B3-241F2A3493A1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A355-32DC-F347-A183-318ACF95C1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740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0147-0CBF-5042-A2B3-241F2A3493A1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A355-32DC-F347-A183-318ACF95C1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970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0147-0CBF-5042-A2B3-241F2A3493A1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A355-32DC-F347-A183-318ACF95C1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561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0147-0CBF-5042-A2B3-241F2A3493A1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A355-32DC-F347-A183-318ACF95C1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57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0147-0CBF-5042-A2B3-241F2A3493A1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A355-32DC-F347-A183-318ACF95C1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8322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0147-0CBF-5042-A2B3-241F2A3493A1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A355-32DC-F347-A183-318ACF95C1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373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0147-0CBF-5042-A2B3-241F2A3493A1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A355-32DC-F347-A183-318ACF95C1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793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50147-0CBF-5042-A2B3-241F2A3493A1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79A355-32DC-F347-A183-318ACF95C1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5012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50147-0CBF-5042-A2B3-241F2A3493A1}" type="datetimeFigureOut">
              <a:rPr lang="de-DE" smtClean="0"/>
              <a:t>06.07.2023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79A355-32DC-F347-A183-318ACF95C1C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812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FBD94D-092C-0376-C463-5E2CC1CC3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59"/>
            <a:ext cx="9144000" cy="6860718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074BDCBA-87CD-C538-DE7C-D3AE81791468}"/>
              </a:ext>
            </a:extLst>
          </p:cNvPr>
          <p:cNvSpPr/>
          <p:nvPr/>
        </p:nvSpPr>
        <p:spPr>
          <a:xfrm>
            <a:off x="1201411" y="809223"/>
            <a:ext cx="6715038" cy="5791993"/>
          </a:xfrm>
          <a:prstGeom prst="rect">
            <a:avLst/>
          </a:prstGeom>
          <a:solidFill>
            <a:srgbClr val="FFFFFF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07FDE39-5E6A-F1EA-5821-A73830FB958F}"/>
              </a:ext>
            </a:extLst>
          </p:cNvPr>
          <p:cNvSpPr txBox="1"/>
          <p:nvPr/>
        </p:nvSpPr>
        <p:spPr>
          <a:xfrm>
            <a:off x="1201410" y="830392"/>
            <a:ext cx="6715039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solidFill>
                  <a:srgbClr val="002060"/>
                </a:solidFill>
              </a:rPr>
              <a:t>SchülerInnen zu Besuch am </a:t>
            </a:r>
          </a:p>
          <a:p>
            <a:pPr algn="ctr"/>
            <a:r>
              <a:rPr lang="de-DE" sz="2400" b="1" dirty="0">
                <a:solidFill>
                  <a:srgbClr val="002060"/>
                </a:solidFill>
              </a:rPr>
              <a:t>Romanischen Seminar</a:t>
            </a:r>
          </a:p>
          <a:p>
            <a:pPr algn="ctr"/>
            <a:r>
              <a:rPr lang="de-DE" b="1" dirty="0">
                <a:solidFill>
                  <a:srgbClr val="002060"/>
                </a:solidFill>
              </a:rPr>
              <a:t>FSS 2023</a:t>
            </a:r>
            <a:endParaRPr lang="de-DE" dirty="0">
              <a:solidFill>
                <a:srgbClr val="002060"/>
              </a:solidFill>
            </a:endParaRPr>
          </a:p>
          <a:p>
            <a:r>
              <a:rPr lang="de-DE" sz="2000" dirty="0">
                <a:solidFill>
                  <a:srgbClr val="002060"/>
                </a:solidFill>
              </a:rPr>
              <a:t>*</a:t>
            </a:r>
            <a:r>
              <a:rPr lang="de-DE" sz="2000" b="1" dirty="0">
                <a:solidFill>
                  <a:srgbClr val="002060"/>
                </a:solidFill>
              </a:rPr>
              <a:t>Termin:</a:t>
            </a:r>
          </a:p>
          <a:p>
            <a:pPr marL="265113" lvl="1"/>
            <a:r>
              <a:rPr lang="de-DE" sz="1600" dirty="0">
                <a:solidFill>
                  <a:schemeClr val="accent1">
                    <a:lumMod val="50000"/>
                  </a:schemeClr>
                </a:solidFill>
              </a:rPr>
              <a:t>13.07.2023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es-ES" sz="16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Johanna-</a:t>
            </a:r>
            <a:r>
              <a:rPr lang="de-DE" sz="1600" i="1" dirty="0" err="1">
                <a:solidFill>
                  <a:schemeClr val="accent1">
                    <a:lumMod val="50000"/>
                  </a:schemeClr>
                </a:solidFill>
              </a:rPr>
              <a:t>Geissmar</a:t>
            </a:r>
            <a:r>
              <a:rPr lang="de-DE" sz="1600" i="1" dirty="0">
                <a:solidFill>
                  <a:schemeClr val="accent1">
                    <a:lumMod val="50000"/>
                  </a:schemeClr>
                </a:solidFill>
              </a:rPr>
              <a:t>-Gymnasium</a:t>
            </a:r>
            <a:r>
              <a:rPr lang="es-ES" sz="1600" dirty="0">
                <a:solidFill>
                  <a:schemeClr val="accent1">
                    <a:lumMod val="50000"/>
                  </a:schemeClr>
                </a:solidFill>
              </a:rPr>
              <a:t>. Frau Stefanie Stein.</a:t>
            </a:r>
            <a:endParaRPr lang="de-DE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265113" lvl="1"/>
            <a:endParaRPr lang="de-DE" sz="17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de-DE" b="1" dirty="0">
                <a:solidFill>
                  <a:srgbClr val="002060"/>
                </a:solidFill>
              </a:rPr>
              <a:t>*Uhrzeit</a:t>
            </a:r>
            <a:r>
              <a:rPr lang="de-DE" sz="1600" dirty="0">
                <a:solidFill>
                  <a:srgbClr val="002060"/>
                </a:solidFill>
              </a:rPr>
              <a:t>:   10:30-13:00 Uhr</a:t>
            </a:r>
            <a:endParaRPr lang="de-DE" b="1" dirty="0">
              <a:solidFill>
                <a:srgbClr val="002060"/>
              </a:solidFill>
              <a:latin typeface="+mj-lt"/>
            </a:endParaRPr>
          </a:p>
          <a:p>
            <a:endParaRPr lang="de-DE" sz="1400" b="1" dirty="0">
              <a:solidFill>
                <a:srgbClr val="002060"/>
              </a:solidFill>
            </a:endParaRPr>
          </a:p>
          <a:p>
            <a:r>
              <a:rPr lang="de-DE" sz="2000" b="1" dirty="0">
                <a:solidFill>
                  <a:srgbClr val="002060"/>
                </a:solidFill>
              </a:rPr>
              <a:t>*Programm: </a:t>
            </a:r>
          </a:p>
          <a:p>
            <a:pPr marL="265113" lvl="2"/>
            <a:r>
              <a:rPr lang="de-DE" sz="1700" b="1" dirty="0">
                <a:solidFill>
                  <a:srgbClr val="002060"/>
                </a:solidFill>
              </a:rPr>
              <a:t>-Studieren an der Universität Mannheim </a:t>
            </a:r>
            <a:r>
              <a:rPr lang="de-DE" sz="1700" dirty="0">
                <a:solidFill>
                  <a:srgbClr val="002060"/>
                </a:solidFill>
              </a:rPr>
              <a:t>(Frau Verena Hamm) </a:t>
            </a:r>
            <a:r>
              <a:rPr lang="de-DE" sz="1700" b="1" dirty="0">
                <a:solidFill>
                  <a:srgbClr val="002060"/>
                </a:solidFill>
              </a:rPr>
              <a:t>&amp; Campusführung </a:t>
            </a:r>
            <a:r>
              <a:rPr lang="de-DE" sz="1700" dirty="0">
                <a:solidFill>
                  <a:srgbClr val="002060"/>
                </a:solidFill>
              </a:rPr>
              <a:t>(</a:t>
            </a:r>
            <a:r>
              <a:rPr lang="de-DE" sz="1700" dirty="0">
                <a:solidFill>
                  <a:schemeClr val="accent1">
                    <a:lumMod val="50000"/>
                  </a:schemeClr>
                </a:solidFill>
              </a:rPr>
              <a:t>Frau </a:t>
            </a:r>
            <a:r>
              <a:rPr lang="de-DE" sz="160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Yen </a:t>
            </a:r>
            <a:r>
              <a:rPr lang="de-DE" sz="1600" i="0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Nhi</a:t>
            </a:r>
            <a:r>
              <a:rPr lang="de-DE" sz="1600" i="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</a:rPr>
              <a:t> Nguyen</a:t>
            </a:r>
            <a:r>
              <a:rPr lang="de-DE" sz="16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</a:t>
            </a:r>
            <a:r>
              <a:rPr lang="de-DE" sz="1700" dirty="0">
                <a:solidFill>
                  <a:srgbClr val="002060"/>
                </a:solidFill>
              </a:rPr>
              <a:t>dauern ca. 1 Stunde.</a:t>
            </a:r>
          </a:p>
          <a:p>
            <a:pPr marL="265113" lvl="2"/>
            <a:r>
              <a:rPr lang="de-DE" sz="1700" b="1" dirty="0">
                <a:solidFill>
                  <a:srgbClr val="002060"/>
                </a:solidFill>
              </a:rPr>
              <a:t>-Vorstellung des Romanischen Seminars , Sprachpraxis  Spanisch und  Spanisch Unterricht  </a:t>
            </a:r>
            <a:r>
              <a:rPr lang="de-DE" sz="1700" dirty="0">
                <a:solidFill>
                  <a:srgbClr val="002060"/>
                </a:solidFill>
              </a:rPr>
              <a:t>(Frau</a:t>
            </a:r>
            <a:r>
              <a:rPr lang="de-DE" sz="1700" b="1" dirty="0">
                <a:solidFill>
                  <a:srgbClr val="002060"/>
                </a:solidFill>
              </a:rPr>
              <a:t> </a:t>
            </a:r>
            <a:r>
              <a:rPr lang="de-DE" sz="1700" dirty="0" err="1">
                <a:solidFill>
                  <a:srgbClr val="002060"/>
                </a:solidFill>
              </a:rPr>
              <a:t>Crisanta</a:t>
            </a:r>
            <a:r>
              <a:rPr lang="de-DE" sz="1700" dirty="0">
                <a:solidFill>
                  <a:srgbClr val="002060"/>
                </a:solidFill>
              </a:rPr>
              <a:t> </a:t>
            </a:r>
            <a:r>
              <a:rPr lang="de-DE" sz="1700" dirty="0" err="1">
                <a:solidFill>
                  <a:srgbClr val="002060"/>
                </a:solidFill>
              </a:rPr>
              <a:t>Bielsa</a:t>
            </a:r>
            <a:r>
              <a:rPr lang="de-DE" sz="1700" dirty="0">
                <a:solidFill>
                  <a:srgbClr val="002060"/>
                </a:solidFill>
              </a:rPr>
              <a:t>)</a:t>
            </a:r>
            <a:r>
              <a:rPr lang="de-DE" sz="1700" i="1" dirty="0">
                <a:solidFill>
                  <a:srgbClr val="002060"/>
                </a:solidFill>
              </a:rPr>
              <a:t> </a:t>
            </a:r>
            <a:r>
              <a:rPr lang="de-DE" sz="1700" dirty="0">
                <a:solidFill>
                  <a:srgbClr val="002060"/>
                </a:solidFill>
              </a:rPr>
              <a:t>dauern ca. 1 Stunde.  </a:t>
            </a:r>
          </a:p>
          <a:p>
            <a:pPr marL="265113" lvl="1"/>
            <a:r>
              <a:rPr lang="de-DE" sz="1700" dirty="0">
                <a:solidFill>
                  <a:srgbClr val="002060"/>
                </a:solidFill>
              </a:rPr>
              <a:t>-</a:t>
            </a:r>
            <a:r>
              <a:rPr lang="de-DE" sz="1700" b="1" dirty="0">
                <a:solidFill>
                  <a:srgbClr val="002060"/>
                </a:solidFill>
              </a:rPr>
              <a:t>Verpflegung</a:t>
            </a:r>
            <a:r>
              <a:rPr lang="de-DE" sz="1700" dirty="0">
                <a:solidFill>
                  <a:srgbClr val="002060"/>
                </a:solidFill>
              </a:rPr>
              <a:t> in der Mensa (optional)</a:t>
            </a:r>
          </a:p>
          <a:p>
            <a:pPr algn="ctr"/>
            <a:endParaRPr lang="de-DE" sz="500" dirty="0">
              <a:solidFill>
                <a:srgbClr val="002060"/>
              </a:solidFill>
            </a:endParaRPr>
          </a:p>
          <a:p>
            <a:pPr algn="ctr"/>
            <a:endParaRPr lang="de-DE" sz="1400" b="1" dirty="0">
              <a:solidFill>
                <a:srgbClr val="002060"/>
              </a:solidFill>
            </a:endParaRPr>
          </a:p>
          <a:p>
            <a:pPr algn="ctr"/>
            <a:r>
              <a:rPr lang="de-DE" sz="1400" b="1" dirty="0">
                <a:solidFill>
                  <a:srgbClr val="002060"/>
                </a:solidFill>
              </a:rPr>
              <a:t>Organisation: </a:t>
            </a:r>
            <a:r>
              <a:rPr lang="de-DE" sz="1400" dirty="0">
                <a:solidFill>
                  <a:srgbClr val="002060"/>
                </a:solidFill>
              </a:rPr>
              <a:t>Frau </a:t>
            </a:r>
            <a:r>
              <a:rPr lang="de-DE" sz="1400" dirty="0" err="1">
                <a:solidFill>
                  <a:srgbClr val="002060"/>
                </a:solidFill>
              </a:rPr>
              <a:t>Crisanta</a:t>
            </a:r>
            <a:r>
              <a:rPr lang="de-DE" sz="1400" dirty="0">
                <a:solidFill>
                  <a:srgbClr val="002060"/>
                </a:solidFill>
              </a:rPr>
              <a:t> </a:t>
            </a:r>
            <a:r>
              <a:rPr lang="de-DE" sz="1400" dirty="0" err="1">
                <a:solidFill>
                  <a:srgbClr val="002060"/>
                </a:solidFill>
              </a:rPr>
              <a:t>Bielsa</a:t>
            </a:r>
            <a:r>
              <a:rPr lang="de-DE" sz="1400" dirty="0">
                <a:solidFill>
                  <a:srgbClr val="002060"/>
                </a:solidFill>
              </a:rPr>
              <a:t> &amp; Dr. Claudia M. </a:t>
            </a:r>
            <a:r>
              <a:rPr lang="de-DE" sz="1400" dirty="0" err="1">
                <a:solidFill>
                  <a:srgbClr val="002060"/>
                </a:solidFill>
              </a:rPr>
              <a:t>Villar</a:t>
            </a:r>
            <a:endParaRPr lang="de-DE" sz="1400" dirty="0">
              <a:solidFill>
                <a:srgbClr val="002060"/>
              </a:solidFill>
            </a:endParaRPr>
          </a:p>
          <a:p>
            <a:pPr algn="ctr"/>
            <a:endParaRPr lang="de-DE" sz="1400" b="1" dirty="0">
              <a:solidFill>
                <a:srgbClr val="002060"/>
              </a:solidFill>
            </a:endParaRPr>
          </a:p>
          <a:p>
            <a:pPr algn="ctr"/>
            <a:r>
              <a:rPr lang="de-DE" sz="1400" b="1" dirty="0">
                <a:solidFill>
                  <a:srgbClr val="002060"/>
                </a:solidFill>
              </a:rPr>
              <a:t>Treffpunkt</a:t>
            </a:r>
            <a:r>
              <a:rPr lang="de-DE" sz="1400" dirty="0">
                <a:solidFill>
                  <a:srgbClr val="002060"/>
                </a:solidFill>
              </a:rPr>
              <a:t>: Schloss Mannheim Haupteingang 10:20 Uhr.</a:t>
            </a:r>
          </a:p>
          <a:p>
            <a:pPr algn="ctr"/>
            <a:endParaRPr lang="de-DE" sz="1400" dirty="0">
              <a:solidFill>
                <a:srgbClr val="002060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06FB9F6-9B31-501D-0041-7C5F2341BB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809" y="-1359"/>
            <a:ext cx="2476191" cy="111444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0B50E01-6697-DE46-2512-A1A132BEBE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 b="18834"/>
          <a:stretch>
            <a:fillRect/>
          </a:stretch>
        </p:blipFill>
        <p:spPr bwMode="auto">
          <a:xfrm>
            <a:off x="190693" y="149734"/>
            <a:ext cx="1143837" cy="7671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5729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063 0.01395" pathEditMode="relative" ptsTypes="AA">
                                      <p:cBhvr>
                                        <p:cTn id="6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0.00063 0.01395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102</Words>
  <Application>Microsoft Office PowerPoint</Application>
  <PresentationFormat>Bildschirmpräsentation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Claudia M. Villar</dc:creator>
  <cp:keywords/>
  <dc:description/>
  <cp:lastModifiedBy>Ulla Theis</cp:lastModifiedBy>
  <cp:revision>31</cp:revision>
  <dcterms:created xsi:type="dcterms:W3CDTF">2022-05-02T11:14:51Z</dcterms:created>
  <dcterms:modified xsi:type="dcterms:W3CDTF">2023-07-06T14:41:58Z</dcterms:modified>
  <cp:category/>
</cp:coreProperties>
</file>